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8" d="100"/>
          <a:sy n="98" d="100"/>
        </p:scale>
        <p:origin x="101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8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81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13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5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6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1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7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6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6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0F918-8BCC-496C-A148-A10FEBFB6F72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98107-6B10-48E1-9DB0-9240D8471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65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6/1624375006_17-phonoteka_org-p-oboi-programmista-krasivo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84"/>
            <a:ext cx="12224861" cy="6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81707" y="3037489"/>
            <a:ext cx="3315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Веб-дизайнер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966" y="6117021"/>
            <a:ext cx="717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Выполнил: ученик 10«Б» класса Воронин Артём Олегович, школы №14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77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3680438_26-p-fon-dlya-prezentatsii-programmirovanie-3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2088" y="240215"/>
            <a:ext cx="6567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Веб-дизайнер: кто это, чем занимается и как им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стать?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55" y="1496093"/>
            <a:ext cx="104439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веб-дизайнер: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Веб-дизайнер — это человек, который работает над внешним видом сайта. Он выбирает, какие элементы будут представлены на странице и в каком порядке они будут отражаться на мониторах пользователей. Например, он решает, что будет, если навести курсор мыши на определенный блок и в какой последовательности будет отображаться информация при прокрутке страницы вниз. В отличие от дизайнера одежды или интерьера, к работе веб-дизайнера нельзя физически прикоснуться, она существует исключительно в интернет-пространстве. И если дизайнер мебели должен уделять внимание тканям и материалам, из которых создается предмет, то веб-дизайнер думает о цветах, композиции и простоте использования сайта для пользователя.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38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.pinimg.com/originals/ac/40/25/ac4025fc563c7c5f161a15ec30d986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top-fon.com/uploads/posts/2023-02/1675271786_top-fon-com-p-kompyuternii-fon-dlya-prezentatsii-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top-fon.com/uploads/posts/2023-02/1675271786_top-fon-com-p-kompyuternii-fon-dlya-prezentatsii-12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0375" y="957431"/>
            <a:ext cx="79391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Веб-дизайн зародился с распространением интернета, когда люди стали активно посещать сайты. Популярность профессии начала расти в 2007 году вместе с распространением смартфонов. В этот период компании стали заботиться о том, чтобы их сайты органично смотрелись как с компьютера, так и с экрана телефона. Нужны были люди, которые продумали бы новую структуру и сделали опыт пользования сайтом приятным для всех людей, вне зависимости от того, с какого устройства они заходят. Сейчас веб-дизайнеры востребованы во всех сферах бизнеса, поскольку сайты фактически стали лицом компании в интернете. На одном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HeadHunter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найти около тысячи открытых вакансий по всей России.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5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3e/bf/ce/3ebfce1ca1be67c97a5ce36a3fa9956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9914" y="297456"/>
            <a:ext cx="363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занимается веб-дизайнер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603" y="1005342"/>
            <a:ext cx="9207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специалисты отвечают за внешний вид и верстку сайта. Это может быть как совершенно новая страница, которая создается с нуля, так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редизайн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ранее существующего портала. Дизайнеры решают, как разные части сайта будут сочетаться между собой и какая между ними будет работать логика. В отличие от веб-разработчиков, которые занимаются программированием и написанием кодов, веб-дизайнер уделяет больше внимания именно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 в некоторых случаях эти профессии могут и пересекаться.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03" y="3612333"/>
            <a:ext cx="10447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задача веб-дизайнера — сделать так, чтобы портал был красивым и привлекал внимание пользователей. Здесь важны художественные навыки и чувство вкуса. В то же время если на старте зарождения профессии основной целью было создание именно красивой картинки, то сейчас к задачам прибавилось еще и удобство. Дизайнер должен сделать так, чтобы даже при первом посещении пользователь не растерялся и сразу нашел интересующий его раздел. Получается, что дизайнер выстраивает баланс между внешним отображением сайта и удобством его использования.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4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originals/3e/bf/ce/3ebfce1ca1be67c97a5ce36a3fa9956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837" y="176270"/>
            <a:ext cx="4663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обязанности веб-дизайнера: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506" y="1222872"/>
            <a:ext cx="94177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или обновление внешнего вида портала (включая отдельные страницы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его логики;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веб-макетов будущего сайта;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проработка внешнего вида страниц для разных девайсов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ключевыми языками программирования;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основных графических редакторов;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заказчиками для обсуждений.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8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elmina.club/uploads/posts/2022-12/1670446557_elmina-club-p-oboi-dlya-programmista-na-rabochii-stol-pi-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1689" y="95250"/>
            <a:ext cx="4181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получают веб-дизайнеры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10136"/>
            <a:ext cx="95440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 во многих других профессиях, зарплата веб-дизайнера зависит от его стажа. Если смотреть на объявления с сервисов по поиску работы, то в России начинающие специалисты или стажеры могут рассчитывать на зарплату от ₽40 тыс. Профессионалы среднего уровня, со стажем от года, получают от ₽60 тыс., а старшим специалистам с многолетним опытом обещают от ₽100 тыс. и выше. При этом на уровень зарплаты влияет не только опыт, но и знания, навыки, репутация и количество клиентов.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веб-дизайне широко распространен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фриланс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профессия завязана на компьютере и, при желании, с ним под рукой можно работать из любой точки мира. При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фриланс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-занятости на первый план вместо стажа выходят портфолио, а также скорость и качество работы. Для удаленных специалистов важны и навыки работы с клиентами, поскольку каждый раз придется договариваться самостоятельно. Зарплата утверждается по договоренности или за каждый отдельный элемент. Например, за главную страницу сайта и за добавление новой рубрики гонорар может различаться. При таком подходе оплата варьируется в среднем от ₽5 тыс. до ₽8 тыс. за задачу. Если работать на зарубежный рынок, то, согласно анализу портала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Kinsta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средняя зарплата веб-дизайнера в год будет $57 тыс. в год или около ₽350 тыс. в месяц.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4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olinka.top/uploads/posts/2023-05/1684508899_polinka-top-p-spasibo-za-vnimanie-klassnie-kartinki-kras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4889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315</Words>
  <Application>Microsoft Office PowerPoint</Application>
  <PresentationFormat>Широкоэкранный</PresentationFormat>
  <Paragraphs>19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friend</dc:creator>
  <cp:lastModifiedBy>friend</cp:lastModifiedBy>
  <cp:revision>4</cp:revision>
  <dcterms:created xsi:type="dcterms:W3CDTF">2024-01-23T19:08:15Z</dcterms:created>
  <dcterms:modified xsi:type="dcterms:W3CDTF">2024-01-23T19:39:04Z</dcterms:modified>
</cp:coreProperties>
</file>