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6BA-DE63-4149-AA6C-91B7D2A1121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17F0-6325-4A3F-B8D1-0EEF23EC38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6BA-DE63-4149-AA6C-91B7D2A1121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17F0-6325-4A3F-B8D1-0EEF23EC3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6BA-DE63-4149-AA6C-91B7D2A1121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17F0-6325-4A3F-B8D1-0EEF23EC3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6BA-DE63-4149-AA6C-91B7D2A1121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17F0-6325-4A3F-B8D1-0EEF23EC3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6BA-DE63-4149-AA6C-91B7D2A1121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17F0-6325-4A3F-B8D1-0EEF23EC38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6BA-DE63-4149-AA6C-91B7D2A1121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17F0-6325-4A3F-B8D1-0EEF23EC3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6BA-DE63-4149-AA6C-91B7D2A1121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17F0-6325-4A3F-B8D1-0EEF23EC3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6BA-DE63-4149-AA6C-91B7D2A1121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17F0-6325-4A3F-B8D1-0EEF23EC3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6BA-DE63-4149-AA6C-91B7D2A1121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17F0-6325-4A3F-B8D1-0EEF23EC3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6BA-DE63-4149-AA6C-91B7D2A1121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17F0-6325-4A3F-B8D1-0EEF23EC3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96BA-DE63-4149-AA6C-91B7D2A1121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9717F0-6325-4A3F-B8D1-0EEF23EC381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BC96BA-DE63-4149-AA6C-91B7D2A1121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9717F0-6325-4A3F-B8D1-0EEF23EC381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Кибербзопасность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57984"/>
          </a:xfrm>
        </p:spPr>
        <p:txBody>
          <a:bodyPr>
            <a:normAutofit/>
          </a:bodyPr>
          <a:lstStyle/>
          <a:p>
            <a:r>
              <a:rPr lang="ru-RU" b="1" dirty="0" smtClean="0"/>
              <a:t>Самооборона от </a:t>
            </a:r>
            <a:r>
              <a:rPr lang="ru-RU" b="1" dirty="0" err="1" smtClean="0"/>
              <a:t>френдов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1400" b="1" dirty="0" smtClean="0"/>
              <a:t>Сделал Ваня </a:t>
            </a:r>
            <a:r>
              <a:rPr lang="ru-RU" sz="1400" b="1" dirty="0" err="1" smtClean="0"/>
              <a:t>Котенко</a:t>
            </a:r>
            <a:r>
              <a:rPr lang="ru-RU" sz="1400" b="1" dirty="0" smtClean="0"/>
              <a:t> из 11а в 2024 году</a:t>
            </a:r>
            <a:endParaRPr lang="ru-RU" sz="1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6215074" cy="10429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Как защититься от </a:t>
            </a:r>
            <a:r>
              <a:rPr lang="ru-RU" dirty="0" err="1" smtClean="0"/>
              <a:t>киберпреступников</a:t>
            </a:r>
            <a:r>
              <a:rPr lang="ru-RU" dirty="0" smtClean="0"/>
              <a:t>??</a:t>
            </a:r>
            <a:endParaRPr lang="ru-RU" dirty="0"/>
          </a:p>
        </p:txBody>
      </p:sp>
      <p:pic>
        <p:nvPicPr>
          <p:cNvPr id="5" name="Рисунок 4" descr="10-Of-The-Most-Famous-Hackers-In-The-Wor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928802"/>
            <a:ext cx="6858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6215074" cy="10429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Чего хотят </a:t>
            </a:r>
            <a:r>
              <a:rPr lang="ru-RU" dirty="0" err="1" smtClean="0"/>
              <a:t>киберпреступники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7854696" cy="42148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ru-RU" b="1" dirty="0" smtClean="0">
                <a:latin typeface="Arial" pitchFamily="34" charset="0"/>
                <a:cs typeface="Arial" pitchFamily="34" charset="0"/>
              </a:rPr>
              <a:t>Чтобы защититься в интернете нужно знать чего собственно хотят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киберпреступники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и как это нам вредит. А хотят они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наши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Данные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(в особенности данные карт)</a:t>
            </a: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Личную информацию</a:t>
            </a:r>
          </a:p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Доступ к вашим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аккаунтам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b="1" dirty="0" smtClean="0">
                <a:latin typeface="Arial" pitchFamily="34" charset="0"/>
                <a:cs typeface="Arial" pitchFamily="34" charset="0"/>
              </a:rPr>
              <a:t>Так или иначе они хотят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ваших денег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 значит от обычных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бандитов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вообще не отличаются!!</a:t>
            </a:r>
          </a:p>
          <a:p>
            <a:pPr algn="l">
              <a:buFont typeface="Wingdings" pitchFamily="2" charset="2"/>
              <a:buChar char="ü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6215074" cy="1042982"/>
          </a:xfrm>
        </p:spPr>
        <p:txBody>
          <a:bodyPr/>
          <a:lstStyle/>
          <a:p>
            <a:pPr algn="l"/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7854696" cy="421484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Когда мы разобрались кто они, ясны и способы защиты: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чень важно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раскрывать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свои личные данные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Нужно время от времени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менять пароли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Посещать лишь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сайты, которым можно доверять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Желательно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пиратить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Да и просто будьте аккуратны в интернете</a:t>
            </a:r>
          </a:p>
          <a:p>
            <a:pPr algn="l">
              <a:buFont typeface="Wingdings" pitchFamily="2" charset="2"/>
              <a:buChar char="ü"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6572296" cy="10429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err="1" smtClean="0"/>
              <a:t>Кибербезопасносность</a:t>
            </a:r>
            <a:endParaRPr lang="ru-RU" dirty="0"/>
          </a:p>
        </p:txBody>
      </p:sp>
      <p:pic>
        <p:nvPicPr>
          <p:cNvPr id="6" name="Рисунок 5" descr="01(1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071678"/>
            <a:ext cx="5289557" cy="351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6572296" cy="104298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Проводите встречи</a:t>
            </a:r>
            <a:endParaRPr lang="ru-RU" dirty="0"/>
          </a:p>
        </p:txBody>
      </p:sp>
      <p:pic>
        <p:nvPicPr>
          <p:cNvPr id="6" name="Рисунок 5" descr="01(1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000240"/>
            <a:ext cx="621510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7929618" cy="10429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внимание!!</a:t>
            </a:r>
            <a:endParaRPr lang="ru-RU" dirty="0"/>
          </a:p>
        </p:txBody>
      </p:sp>
      <p:pic>
        <p:nvPicPr>
          <p:cNvPr id="6" name="Рисунок 5" descr="01(1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323943"/>
            <a:ext cx="6215106" cy="349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124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Кибербзопасность</vt:lpstr>
      <vt:lpstr>Как защититься от киберпреступников??</vt:lpstr>
      <vt:lpstr>Чего хотят киберпреступники</vt:lpstr>
      <vt:lpstr>Что делать?</vt:lpstr>
      <vt:lpstr>Кибербезопасносность</vt:lpstr>
      <vt:lpstr>Проводите встречи</vt:lpstr>
      <vt:lpstr>Спасибо за внимание!!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Кибербезопасность</dc:title>
  <dc:creator>Админ</dc:creator>
  <cp:lastModifiedBy>Админ</cp:lastModifiedBy>
  <cp:revision>6</cp:revision>
  <dcterms:created xsi:type="dcterms:W3CDTF">2024-01-22T00:35:11Z</dcterms:created>
  <dcterms:modified xsi:type="dcterms:W3CDTF">2024-01-22T01:18:10Z</dcterms:modified>
</cp:coreProperties>
</file>