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6E51-DDEE-4EC1-AC3B-709F9DDFAD35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D2F9E-5126-4AE0-8CA4-14922B0465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20.xml"/><Relationship Id="rId12" Type="http://schemas.openxmlformats.org/officeDocument/2006/relationships/slide" Target="slide28.xml"/><Relationship Id="rId17" Type="http://schemas.openxmlformats.org/officeDocument/2006/relationships/slide" Target="slide35.xml"/><Relationship Id="rId2" Type="http://schemas.openxmlformats.org/officeDocument/2006/relationships/slide" Target="slide6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8.xml"/><Relationship Id="rId15" Type="http://schemas.openxmlformats.org/officeDocument/2006/relationships/slide" Target="slide24.xml"/><Relationship Id="rId10" Type="http://schemas.openxmlformats.org/officeDocument/2006/relationships/slide" Target="slide18.xml"/><Relationship Id="rId4" Type="http://schemas.openxmlformats.org/officeDocument/2006/relationships/slide" Target="slide14.xml"/><Relationship Id="rId9" Type="http://schemas.openxmlformats.org/officeDocument/2006/relationships/slide" Target="slide12.xml"/><Relationship Id="rId14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Квиз по профориентации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Субботин В. «11А»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Профессия, требующая специального образования, внешних данных и развитой речи, связана с киноиндустрией.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Актер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22530" name="Picture 2" descr="https://i.pinimg.com/originals/a0/98/22/a0982269df2fbec9274c167bba2b1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2284493" cy="2857520"/>
          </a:xfrm>
          <a:prstGeom prst="rect">
            <a:avLst/>
          </a:prstGeom>
          <a:noFill/>
        </p:spPr>
      </p:pic>
      <p:pic>
        <p:nvPicPr>
          <p:cNvPr id="22536" name="Picture 8" descr="https://media.filmz.ru/photos/full/filmz.ru_f_90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897905" cy="2857520"/>
          </a:xfrm>
          <a:prstGeom prst="rect">
            <a:avLst/>
          </a:prstGeom>
          <a:noFill/>
        </p:spPr>
      </p:pic>
      <p:pic>
        <p:nvPicPr>
          <p:cNvPr id="22538" name="Picture 10" descr="https://yt3.googleusercontent.com/pquGjpCNWuMilcS4dKpIsL_xZ_owfEFU6jHRfxrAzuMMlnSqTK56NFYdXLq9zeQ48Rze5NmzYPk=s900-c-k-c0x00ffffff-no-r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50012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Древняя профессия, требующая образования, широкого круга знаний о мире. Ее представители занимаются выявлением истины в мире.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Философ))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24578" name="Picture 2" descr="https://biographe.ru/wp-content/uploads/2022/11/1221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1802134" cy="2403635"/>
          </a:xfrm>
          <a:prstGeom prst="rect">
            <a:avLst/>
          </a:prstGeom>
          <a:noFill/>
        </p:spPr>
      </p:pic>
      <p:pic>
        <p:nvPicPr>
          <p:cNvPr id="24580" name="Picture 4" descr="https://s00.yaplakal.com/pics/pics_original/1/9/2/17530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857364"/>
            <a:ext cx="2428892" cy="2408614"/>
          </a:xfrm>
          <a:prstGeom prst="rect">
            <a:avLst/>
          </a:prstGeom>
          <a:noFill/>
        </p:spPr>
      </p:pic>
      <p:pic>
        <p:nvPicPr>
          <p:cNvPr id="24582" name="Picture 6" descr="https://sun9-41.userapi.com/Mzu9BaI7tm2h_8606TyPHy1_1Nj7tI3hrcgH0w/MUilwillV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2500330" cy="250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Эта профессия требует хорошего технического образования и очень обширна. Ее представители занимаются конструированием всего, от ракетных носителей до компьютеров.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Инженер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26626" name="Picture 2" descr="https://distribution.faceit-cdn.net/images/07870293-e518-45b9-ad56-3574af04d0c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000396" cy="3000396"/>
          </a:xfrm>
          <a:prstGeom prst="rect">
            <a:avLst/>
          </a:prstGeom>
          <a:noFill/>
        </p:spPr>
      </p:pic>
      <p:pic>
        <p:nvPicPr>
          <p:cNvPr id="26630" name="Picture 6" descr="https://static.wikia.nocookie.net/tf2-stories-others/images/c/cf/20170803000725_1.jpg/revision/latest?cb=201708030622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3277436" cy="304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Обширная техническая специальность, тесно связанная с компьютерами, программированием.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</a:t>
            </a:r>
            <a:r>
              <a:rPr lang="ru-RU" sz="3200" dirty="0" smtClean="0"/>
              <a:t>-специалист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28674" name="Picture 2" descr="https://i.ytimg.com/vi/JPQ9zZywBuc/maxresdefault.jpg?9289889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5357850" cy="3013791"/>
          </a:xfrm>
          <a:prstGeom prst="rect">
            <a:avLst/>
          </a:prstGeom>
          <a:noFill/>
        </p:spPr>
      </p:pic>
      <p:pic>
        <p:nvPicPr>
          <p:cNvPr id="28676" name="Picture 4" descr="https://sun6-22.userapi.com/s/v1/if1/QoGMXq42vKjTD-YevFodZN2MRiH46qjyurOZJDOh-1GwPncL56YpS6RrxKBMXYzBtlH4c5Ps.jpg?size=590x1059&amp;quality=96&amp;crop=0,0,590,1059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28"/>
            <a:ext cx="2357454" cy="4231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Профессия требует большой физической выносливости, а так же навыков ориентирования в пространстве, умения управлять  большой летающей конструкцией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Пилот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30722" name="Picture 2" descr="https://i.ytimg.com/vi/QHN_oIGnDUY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4071966" cy="2290482"/>
          </a:xfrm>
          <a:prstGeom prst="rect">
            <a:avLst/>
          </a:prstGeom>
          <a:noFill/>
        </p:spPr>
      </p:pic>
      <p:pic>
        <p:nvPicPr>
          <p:cNvPr id="30724" name="Picture 4" descr="https://i.ytimg.com/vi/WM_OHyWtVsQ/maxresdefault.jpg?sqp=-oaymwEmCIAKENAF8quKqQMa8AEB-AHUBoAC4AOKAgwIABABGHIgXSgqMA8=&amp;amp;rs=AOn4CLBx9M2kru885yHgmMGCOIgfBBbDQ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714488"/>
            <a:ext cx="4357718" cy="2451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Ребята, сегодня, в этом квизе у нас будет возможность рассмотреть некоторые самые востребованные, нужные и желаемые профессии. По описаниям вы должны будете угадать суть профессии и заработать указанное в ячейке количество баллов. Команда, заработавшая больше всего баллов, считается победившей. Удачи.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Профессия с высокой ответственностью, требует колоссальных знаний и хорошего образования, навыков управления людьми, знания политики.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Политик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32770" name="Picture 2" descr="https://cdn.justjared.com/wp-content/uploads/2011/06/cohen-camel/sacha-baron-cohen-camel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2357454" cy="3385204"/>
          </a:xfrm>
          <a:prstGeom prst="rect">
            <a:avLst/>
          </a:prstGeom>
          <a:noFill/>
        </p:spPr>
      </p:pic>
      <p:pic>
        <p:nvPicPr>
          <p:cNvPr id="32772" name="Picture 4" descr="https://icdn.lenta.ru/images/2020/04/02/13/20200402130308929/square_1280_4fffba30f01a5a01c10da20699f11c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357298"/>
            <a:ext cx="3286148" cy="3286148"/>
          </a:xfrm>
          <a:prstGeom prst="rect">
            <a:avLst/>
          </a:prstGeom>
          <a:noFill/>
        </p:spPr>
      </p:pic>
      <p:pic>
        <p:nvPicPr>
          <p:cNvPr id="32774" name="Picture 6" descr="https://www.istmira.com/uploads/posts/2019-03/1553800700_winston-churchill-765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357298"/>
            <a:ext cx="2428892" cy="325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Люди стальной воли, выдержки, они защищают страну в самые страшные моменты ее истории.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Военный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34818" name="Picture 2" descr="https://steamuserimages-a.akamaihd.net/ugc/960847021866073715/3C928AE616113DA59B38AC38812F872F49DF491B/?imw=512&amp;amp;&amp;amp;ima=fit&amp;amp;impolicy=Letterbox&amp;amp;imcolor=%23000000&amp;amp;letterbox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3071833" cy="3071834"/>
          </a:xfrm>
          <a:prstGeom prst="rect">
            <a:avLst/>
          </a:prstGeom>
          <a:noFill/>
        </p:spPr>
      </p:pic>
      <p:pic>
        <p:nvPicPr>
          <p:cNvPr id="34826" name="Picture 10" descr="https://i.imgur.com/nd57p9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071546"/>
            <a:ext cx="2281419" cy="3294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Профессия предполагает работу с детьми, требует большого терпения.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Учитель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36866" name="Picture 2" descr="https://24warez.ru/uploads/posts/2021-04/1617291913_strictne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3641515" cy="3643338"/>
          </a:xfrm>
          <a:prstGeom prst="rect">
            <a:avLst/>
          </a:prstGeom>
          <a:noFill/>
        </p:spPr>
      </p:pic>
      <p:pic>
        <p:nvPicPr>
          <p:cNvPr id="36868" name="Picture 4" descr="https://klike.net/uploads/posts/2023-01/1674796679_3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422"/>
            <a:ext cx="3505227" cy="3458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Профессия необходима для общества, ведь эти люди обеспечивают здоровье обществу.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Врач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38914" name="Picture 2" descr="https://mtdata.ru/u16/photoE710/20063624908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3429024" cy="2604323"/>
          </a:xfrm>
          <a:prstGeom prst="rect">
            <a:avLst/>
          </a:prstGeom>
          <a:noFill/>
        </p:spPr>
      </p:pic>
      <p:pic>
        <p:nvPicPr>
          <p:cNvPr id="38916" name="Picture 4" descr="https://avatars.mds.yandex.net/i?id=df078cb9a13f86fcd7f0071f0a65065cddc60dc7-10471467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500174"/>
            <a:ext cx="2000264" cy="2758986"/>
          </a:xfrm>
          <a:prstGeom prst="rect">
            <a:avLst/>
          </a:prstGeom>
          <a:noFill/>
        </p:spPr>
      </p:pic>
      <p:pic>
        <p:nvPicPr>
          <p:cNvPr id="38918" name="Picture 6" descr="https://gas-kvas.com/uploads/posts/2023-02/1675552284_gas-kvas-com-p-aibolit-i-zhivotnie-risunki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285860"/>
            <a:ext cx="2235513" cy="3071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Профессия призвана поддерживать порядок в обществе, ее представителям необходима физическая сила, дедукция, навыки стрельбы, отвага.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Полицейский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40962" name="Picture 2" descr="https://www.gtbulletin.com/wp-content/uploads/2021/09/Chauvin-2-gty-ps-200529_hpEmbed_2_12x11_9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714776" cy="3400218"/>
          </a:xfrm>
          <a:prstGeom prst="rect">
            <a:avLst/>
          </a:prstGeom>
          <a:noFill/>
        </p:spPr>
      </p:pic>
      <p:pic>
        <p:nvPicPr>
          <p:cNvPr id="40964" name="Picture 4" descr="https://geekville.ru/wp-content/uploads/2018/07/1516625431168778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1188704"/>
            <a:ext cx="3929090" cy="345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397000"/>
          <a:ext cx="6096000" cy="3032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580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2" action="ppaction://hlinksldjump"/>
                        </a:rPr>
                        <a:t>100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3" action="ppaction://hlinksldjump"/>
                        </a:rPr>
                        <a:t>200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4" action="ppaction://hlinksldjump"/>
                        </a:rPr>
                        <a:t>300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5" action="ppaction://hlinksldjump"/>
                        </a:rPr>
                        <a:t>400</a:t>
                      </a:r>
                      <a:endParaRPr lang="ru-RU" sz="2400" dirty="0"/>
                    </a:p>
                  </a:txBody>
                  <a:tcPr anchor="ctr"/>
                </a:tc>
              </a:tr>
              <a:tr h="7580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6" action="ppaction://hlinksldjump"/>
                        </a:rPr>
                        <a:t>100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7" action="ppaction://hlinksldjump"/>
                        </a:rPr>
                        <a:t>200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8" action="ppaction://hlinksldjump"/>
                        </a:rPr>
                        <a:t>300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9" action="ppaction://hlinksldjump"/>
                        </a:rPr>
                        <a:t>400</a:t>
                      </a:r>
                      <a:endParaRPr lang="ru-RU" sz="2400" dirty="0"/>
                    </a:p>
                  </a:txBody>
                  <a:tcPr anchor="ctr"/>
                </a:tc>
              </a:tr>
              <a:tr h="7580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0" action="ppaction://hlinksldjump"/>
                        </a:rPr>
                        <a:t>100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1" action="ppaction://hlinksldjump"/>
                        </a:rPr>
                        <a:t>200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2" action="ppaction://hlinksldjump"/>
                        </a:rPr>
                        <a:t>300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3" action="ppaction://hlinksldjump"/>
                        </a:rPr>
                        <a:t>400</a:t>
                      </a:r>
                      <a:endParaRPr lang="ru-RU" sz="2400" dirty="0"/>
                    </a:p>
                  </a:txBody>
                  <a:tcPr anchor="ctr"/>
                </a:tc>
              </a:tr>
              <a:tr h="7580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4" action="ppaction://hlinksldjump"/>
                        </a:rPr>
                        <a:t>100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5" action="ppaction://hlinksldjump"/>
                        </a:rPr>
                        <a:t>200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6" action="ppaction://hlinksldjump"/>
                        </a:rPr>
                        <a:t>300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hlinkClick r:id="rId17" action="ppaction://hlinksldjump"/>
                        </a:rPr>
                        <a:t>400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Этот человек так же выполняет очень полезную работу, раньше он был необходим, без него коммуникация была бы невозможна, а сегодня без него вы не получите свой заказ Вайлдберриз.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Почтальон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43010" name="Picture 2" descr="https://yt3.googleusercontent.com/ytc/APkrFKbE1VuVOghYsizIrAWsdkx25ipoBhlInn-Jpa8U=s900-c-k-c0x00ffffff-no-r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286148" cy="3286148"/>
          </a:xfrm>
          <a:prstGeom prst="rect">
            <a:avLst/>
          </a:prstGeom>
          <a:noFill/>
        </p:spPr>
      </p:pic>
      <p:pic>
        <p:nvPicPr>
          <p:cNvPr id="43012" name="Picture 4" descr="https://www.kino-teatr.ru/news/14411/133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85860"/>
            <a:ext cx="4357718" cy="3304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Очень полезные для общества люди, они занимаются изучениями разных явлений науки.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Ученый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45062" name="Picture 6" descr="https://m.gjcdn.net/fireside-post-image/900/18987136-t4ahuncu-v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4357718" cy="3006825"/>
          </a:xfrm>
          <a:prstGeom prst="rect">
            <a:avLst/>
          </a:prstGeom>
          <a:noFill/>
        </p:spPr>
      </p:pic>
      <p:pic>
        <p:nvPicPr>
          <p:cNvPr id="45064" name="Picture 8" descr="https://i.pinimg.com/736x/ad/f5/73/adf573a82e161f888907cb6da63397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285860"/>
            <a:ext cx="2950171" cy="3106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Этот человек занимается тоже очень важным делом, ведь гастрономическое удовольствие – важная часть нашей жизни.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ПОВАР</a:t>
            </a:r>
            <a:endParaRPr lang="ru-RU" sz="3200" b="1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47106" name="Picture 2" descr="https://i.mycdn.me/videoPreview?id=11812407941&amp;type=32&amp;idx=1&amp;tkn=7EUr-L__UOarlM5VG8ifS2hWZcU&amp;fn=external_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14620"/>
            <a:ext cx="3786183" cy="2129728"/>
          </a:xfrm>
          <a:prstGeom prst="rect">
            <a:avLst/>
          </a:prstGeom>
          <a:noFill/>
        </p:spPr>
      </p:pic>
      <p:pic>
        <p:nvPicPr>
          <p:cNvPr id="47108" name="Picture 4" descr="https://avatars.dzeninfra.ru/get-zen_doc/1888829/pub_5d6368058c5be800aea8acd4_5d63685b43863f00ad0894b2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4179086" cy="2786058"/>
          </a:xfrm>
          <a:prstGeom prst="rect">
            <a:avLst/>
          </a:prstGeom>
          <a:noFill/>
        </p:spPr>
      </p:pic>
      <p:pic>
        <p:nvPicPr>
          <p:cNvPr id="47110" name="Picture 6" descr="https://w.forfun.com/fetch/17/178c433175383149a7714d5a716142b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52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929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очень творческая профессия. Для нее характерны высокая конкуренция, капитализация и разнообразие направлений. Уверен, многие из вас желали бы им стать. Многие считают, что успех в ней зависит от наличия таланта и слуха, но эти вещи можно развить.</a:t>
            </a: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originals/c6/88/5c/c6885c1759ad2528788b3ce3a340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214422"/>
            <a:ext cx="2129745" cy="3786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388" y="4357694"/>
            <a:ext cx="2500330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Музыкальный исполнитель</a:t>
            </a:r>
            <a:endParaRPr lang="ru-RU" sz="3200" dirty="0"/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1026" name="Picture 2" descr="https://cdn.ananasposter.ru/image/cache/catalog/poster/pos22/16/57208-1000x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2762214" cy="2762214"/>
          </a:xfrm>
          <a:prstGeom prst="rect">
            <a:avLst/>
          </a:prstGeom>
          <a:noFill/>
        </p:spPr>
      </p:pic>
      <p:pic>
        <p:nvPicPr>
          <p:cNvPr id="1028" name="Picture 4" descr="https://yt3.googleusercontent.com/SItGzRH6qHVXgfnN6maxdZmBCm_WKiyqucEVgUJ0XLvavr8lHyAJ9_2DnYCQOMEwXMOyZS6l2w=s900-c-k-c0x00ffffff-no-rj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571612"/>
            <a:ext cx="2786082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57950" y="928670"/>
            <a:ext cx="2500330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Довольно творческая профессия, так же не требует специального образования, но требует понимания работы соц.сетей.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Блоггер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18434" name="Picture 2" descr="https://sun9-36.userapi.com/impg/pWt5XZObxKNs604acgv29lWoxRoIbIHdyV4ztw/vHdQ2mVPlPc.jpg?size=960x960&amp;quality=95&amp;sign=80ba5d6bf058bf57d0c3b8ccf696f02d&amp;c_uniq_tag=THGWZo0ZayOHFcyio4pij_VxgMjBaMRShs4C39NEaVs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2714644" cy="2714644"/>
          </a:xfrm>
          <a:prstGeom prst="rect">
            <a:avLst/>
          </a:prstGeom>
          <a:noFill/>
        </p:spPr>
      </p:pic>
      <p:pic>
        <p:nvPicPr>
          <p:cNvPr id="18436" name="Picture 4" descr="https://avatars.dzeninfra.ru/get-zen_doc/1709225/pub_5e99c86fb898e46222a49f56_5e99c8b73fdcda291b79403f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571612"/>
            <a:ext cx="2714644" cy="2714644"/>
          </a:xfrm>
          <a:prstGeom prst="rect">
            <a:avLst/>
          </a:prstGeom>
          <a:noFill/>
        </p:spPr>
      </p:pic>
      <p:pic>
        <p:nvPicPr>
          <p:cNvPr id="18438" name="Picture 6" descr="https://100biografiy.ru/wp-content/uploads/2021/03/7-14-650x8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571612"/>
            <a:ext cx="2000264" cy="2726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Творческая профессия, требующая знания своего дела. Предполагает много работы с материалами, формами, знания пропорций человека. Фамилии представителей профессии знакомы даже обывателям.</a:t>
            </a:r>
            <a:endParaRPr lang="ru-RU" sz="24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Ответ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Фэшн-дизайнер</a:t>
            </a:r>
            <a:endParaRPr lang="ru-RU" sz="3200" dirty="0"/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2786050" y="4929198"/>
            <a:ext cx="3643338" cy="12858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Домой</a:t>
            </a:r>
            <a:endParaRPr lang="ru-RU" sz="2400" dirty="0"/>
          </a:p>
        </p:txBody>
      </p:sp>
      <p:pic>
        <p:nvPicPr>
          <p:cNvPr id="20482" name="Picture 2" descr="https://images.squarespace-cdn.com/content/v1/5d940253fdfa11680c87c4e7/344df685-956e-4267-8fba-4158dabfd022/Rick_Squ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2571768" cy="2571768"/>
          </a:xfrm>
          <a:prstGeom prst="rect">
            <a:avLst/>
          </a:prstGeom>
          <a:noFill/>
        </p:spPr>
      </p:pic>
      <p:pic>
        <p:nvPicPr>
          <p:cNvPr id="20484" name="Picture 4" descr="https://avatars.dzeninfra.ru/get-zen_doc/39788/pub_5a86b470dcaf8e33d1fc3477_5a86b52cdcaf8e33d1fc3482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3429024" cy="1928826"/>
          </a:xfrm>
          <a:prstGeom prst="rect">
            <a:avLst/>
          </a:prstGeom>
          <a:noFill/>
        </p:spPr>
      </p:pic>
      <p:pic>
        <p:nvPicPr>
          <p:cNvPr id="20486" name="Picture 6" descr="https://sanada.club/uploads/posts/2021-11/1635983378_81-alimentola-info-p-gosha-rubchinskii-svitshot-devushka-krasiv-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285992"/>
            <a:ext cx="4413313" cy="2482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443</Words>
  <Application>Microsoft Office PowerPoint</Application>
  <PresentationFormat>Экран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Квиз по профориентации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по профориентации</dc:title>
  <dc:creator>Админ</dc:creator>
  <cp:lastModifiedBy>Админ</cp:lastModifiedBy>
  <cp:revision>13</cp:revision>
  <dcterms:created xsi:type="dcterms:W3CDTF">2024-02-05T00:05:25Z</dcterms:created>
  <dcterms:modified xsi:type="dcterms:W3CDTF">2024-02-05T02:07:06Z</dcterms:modified>
</cp:coreProperties>
</file>