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C701A3-03FC-4A1F-97FD-B283D13C96C7}" type="datetimeFigureOut">
              <a:rPr lang="ru-RU" smtClean="0"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AE1939-2945-4DE9-8091-604D82480F4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3714752"/>
            <a:ext cx="6477000" cy="1828800"/>
          </a:xfrm>
        </p:spPr>
        <p:txBody>
          <a:bodyPr/>
          <a:lstStyle/>
          <a:p>
            <a:r>
              <a:rPr lang="ru-RU" dirty="0" smtClean="0"/>
              <a:t>Выбор профессии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6172200"/>
            <a:ext cx="4710130" cy="685800"/>
          </a:xfrm>
        </p:spPr>
        <p:txBody>
          <a:bodyPr/>
          <a:lstStyle/>
          <a:p>
            <a:r>
              <a:rPr lang="ru-RU" dirty="0" smtClean="0"/>
              <a:t>Романенко Наталия 11А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Классификации профессий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500430" y="3929066"/>
            <a:ext cx="1557342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857224" y="3000372"/>
            <a:ext cx="164307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500166" y="5143512"/>
            <a:ext cx="164307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428992" y="1857364"/>
            <a:ext cx="164307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214942" y="5000636"/>
            <a:ext cx="1857388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357950" y="3143248"/>
            <a:ext cx="1643074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endCxn id="7" idx="4"/>
          </p:cNvCxnSpPr>
          <p:nvPr/>
        </p:nvCxnSpPr>
        <p:spPr>
          <a:xfrm rot="16200000" flipV="1">
            <a:off x="3983431" y="3624660"/>
            <a:ext cx="569916" cy="35719"/>
          </a:xfrm>
          <a:prstGeom prst="straightConnector1">
            <a:avLst/>
          </a:prstGeom>
          <a:ln>
            <a:tailEnd type="arrow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2428860" y="4143380"/>
            <a:ext cx="1071570" cy="427040"/>
          </a:xfrm>
          <a:prstGeom prst="straightConnector1">
            <a:avLst/>
          </a:prstGeom>
          <a:ln>
            <a:tailEnd type="arrow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5072066" y="4214818"/>
            <a:ext cx="1357322" cy="355602"/>
          </a:xfrm>
          <a:prstGeom prst="straightConnector1">
            <a:avLst/>
          </a:prstGeom>
          <a:ln>
            <a:tailEnd type="arrow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714876" y="5214950"/>
            <a:ext cx="571504" cy="285752"/>
          </a:xfrm>
          <a:prstGeom prst="straightConnector1">
            <a:avLst/>
          </a:prstGeom>
          <a:ln>
            <a:tailEnd type="arrow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 flipV="1">
            <a:off x="3000364" y="5072074"/>
            <a:ext cx="642942" cy="428628"/>
          </a:xfrm>
          <a:prstGeom prst="straightConnector1">
            <a:avLst/>
          </a:prstGeom>
          <a:ln>
            <a:tailEnd type="arrow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14744" y="442913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Человек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714744" y="242886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Природа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214414" y="350043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Техника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000232" y="571501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Знак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5214942" y="550070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Художественный образ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6643702" y="371475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Человек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Человек - Техника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Профессиональная деятельность, связанная с техникой</a:t>
            </a:r>
          </a:p>
          <a:p>
            <a:pPr>
              <a:buNone/>
            </a:pPr>
            <a:r>
              <a:rPr lang="ru-RU" b="1" u="sng" dirty="0" smtClean="0"/>
              <a:t>Профессии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Слесарь, токарь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Наладчик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Техник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ремонтник</a:t>
            </a:r>
          </a:p>
        </p:txBody>
      </p:sp>
      <p:pic>
        <p:nvPicPr>
          <p:cNvPr id="5122" name="Picture 2" descr="https://www.autoserviceworld.com/wp-content/uploads/2019/05/Top5WaystoRecruitRockstarAutomotiveServiceTechnicia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571744"/>
            <a:ext cx="5033862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Человек - Человек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Профессиональная деятельность, связанная с общением с людьми</a:t>
            </a:r>
          </a:p>
          <a:p>
            <a:pPr>
              <a:buNone/>
            </a:pPr>
            <a:r>
              <a:rPr lang="ru-RU" b="1" dirty="0" smtClean="0"/>
              <a:t>Профессии: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Педагог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Психолог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Социолог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продавец</a:t>
            </a:r>
            <a:endParaRPr lang="ru-RU" dirty="0"/>
          </a:p>
        </p:txBody>
      </p:sp>
      <p:pic>
        <p:nvPicPr>
          <p:cNvPr id="1026" name="Picture 2" descr="https://i.pinimg.com/originals/7a/2e/5e/7a2e5e3346e6d4c409697d89f475c4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786058"/>
            <a:ext cx="5465007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Человек - Знак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Профессиональная деятельность, связанная со знаками</a:t>
            </a:r>
          </a:p>
          <a:p>
            <a:pPr>
              <a:buNone/>
            </a:pPr>
            <a:r>
              <a:rPr lang="ru-RU" b="1" dirty="0" smtClean="0"/>
              <a:t>Профессии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Ученый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Учитель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Музыкант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Журналист</a:t>
            </a:r>
          </a:p>
          <a:p>
            <a:endParaRPr lang="ru-RU" dirty="0"/>
          </a:p>
        </p:txBody>
      </p:sp>
      <p:sp>
        <p:nvSpPr>
          <p:cNvPr id="4098" name="AutoShape 2" descr="https://dispace.edu.nstu.ru/files/didesk/1303/ct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https://dispace.edu.nstu.ru/files/didesk/1303/ct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 descr="https://dispace.edu.nstu.ru/files/didesk/1303/ct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4" name="Picture 8" descr="https://almamater13.ru/wp-content/uploads/specialist-po-informacionnym-tehnologiyam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357430"/>
            <a:ext cx="5643562" cy="376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Человек – Художественный образ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Профессиональная деятельность, связанная с искусством</a:t>
            </a:r>
          </a:p>
          <a:p>
            <a:pPr>
              <a:buNone/>
            </a:pPr>
            <a:r>
              <a:rPr lang="ru-RU" b="1" dirty="0" smtClean="0"/>
              <a:t>Профессии: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Дизайнер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Художник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Фотограф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композитор</a:t>
            </a:r>
            <a:endParaRPr lang="ru-RU" dirty="0"/>
          </a:p>
        </p:txBody>
      </p:sp>
      <p:pic>
        <p:nvPicPr>
          <p:cNvPr id="3074" name="Picture 2" descr="https://a.mktgcdn.com/p/c6tv9wQhkZBq_uRYY2VCvnNujb05iuHo9g7iVecJGkU/1920x1080.jpg"/>
          <p:cNvPicPr>
            <a:picLocks noChangeAspect="1" noChangeArrowheads="1"/>
          </p:cNvPicPr>
          <p:nvPr/>
        </p:nvPicPr>
        <p:blipFill>
          <a:blip r:embed="rId2"/>
          <a:srcRect l="6359" r="7344"/>
          <a:stretch>
            <a:fillRect/>
          </a:stretch>
        </p:blipFill>
        <p:spPr bwMode="auto">
          <a:xfrm>
            <a:off x="3357554" y="2643182"/>
            <a:ext cx="5370299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Человек - Природа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Профессиональная деятельность, связанная с растениями, животными</a:t>
            </a:r>
          </a:p>
          <a:p>
            <a:pPr>
              <a:buNone/>
            </a:pPr>
            <a:r>
              <a:rPr lang="ru-RU" b="1" dirty="0" smtClean="0"/>
              <a:t>Профессии: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Ветеринар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Флорист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Агроном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Эколог </a:t>
            </a:r>
            <a:endParaRPr lang="ru-RU" dirty="0"/>
          </a:p>
        </p:txBody>
      </p:sp>
      <p:pic>
        <p:nvPicPr>
          <p:cNvPr id="2050" name="Picture 2" descr="https://sneg.top/uploads/posts/2023-04/1680768411_sneg-top-p-sadovnik-kartinka-krasivo-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4114800"/>
            <a:ext cx="2400000" cy="1080000"/>
          </a:xfrm>
          <a:prstGeom prst="rect">
            <a:avLst/>
          </a:prstGeom>
          <a:noFill/>
        </p:spPr>
      </p:pic>
      <p:pic>
        <p:nvPicPr>
          <p:cNvPr id="2052" name="Picture 4" descr="https://sneg.top/uploads/posts/2023-04/1680768411_sneg-top-p-sadovnik-kartinka-krasivo-24.jpg"/>
          <p:cNvPicPr>
            <a:picLocks noChangeAspect="1" noChangeArrowheads="1"/>
          </p:cNvPicPr>
          <p:nvPr/>
        </p:nvPicPr>
        <p:blipFill>
          <a:blip r:embed="rId3"/>
          <a:srcRect l="28182"/>
          <a:stretch>
            <a:fillRect/>
          </a:stretch>
        </p:blipFill>
        <p:spPr bwMode="auto">
          <a:xfrm>
            <a:off x="3143240" y="2786058"/>
            <a:ext cx="5476892" cy="34317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90</TotalTime>
  <Words>96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Выбор профессии</vt:lpstr>
      <vt:lpstr>Классификации профессий</vt:lpstr>
      <vt:lpstr>Человек - Техника</vt:lpstr>
      <vt:lpstr>Человек - Человек</vt:lpstr>
      <vt:lpstr>Человек - Знак</vt:lpstr>
      <vt:lpstr>Человек – Художественный образ</vt:lpstr>
      <vt:lpstr>Человек - Природа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Выбор профессии</dc:title>
  <dc:creator>Данил</dc:creator>
  <cp:lastModifiedBy>Данил</cp:lastModifiedBy>
  <cp:revision>11</cp:revision>
  <dcterms:created xsi:type="dcterms:W3CDTF">2024-02-05T00:28:47Z</dcterms:created>
  <dcterms:modified xsi:type="dcterms:W3CDTF">2024-02-05T01:59:08Z</dcterms:modified>
</cp:coreProperties>
</file>