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BC45CE-D379-4AB7-A24B-A149C94F89CC}" type="datetimeFigureOut">
              <a:rPr lang="ru-RU" smtClean="0"/>
              <a:t>22.01.2024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B580217-6CD8-425A-A083-682EFD847222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164305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История информатики в лицах</a:t>
            </a:r>
            <a:br>
              <a:rPr lang="ru-RU" dirty="0" smtClean="0"/>
            </a:br>
            <a:r>
              <a:rPr lang="ru-RU" dirty="0" smtClean="0"/>
              <a:t>8-9 класс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14810" y="6286520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 Романенко Наталия 11А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Основоположник отечественной электронной вычислительной техники?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000240"/>
            <a:ext cx="52864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С.А. Лебедев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И.С. </a:t>
            </a:r>
            <a:r>
              <a:rPr lang="ru-RU" sz="2000" dirty="0" smtClean="0"/>
              <a:t>Брук</a:t>
            </a:r>
            <a:endParaRPr lang="ru-RU" sz="2000" dirty="0" smtClean="0"/>
          </a:p>
          <a:p>
            <a:pPr marL="342900" indent="-342900">
              <a:buAutoNum type="arabicPeriod"/>
            </a:pPr>
            <a:r>
              <a:rPr lang="ru-RU" sz="2000" dirty="0" smtClean="0"/>
              <a:t>Н.Н. Говорун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А.А. Ляпунов</a:t>
            </a:r>
            <a:endParaRPr lang="ru-RU" sz="2000" dirty="0"/>
          </a:p>
        </p:txBody>
      </p:sp>
      <p:pic>
        <p:nvPicPr>
          <p:cNvPr id="2050" name="Picture 2" descr="https://ru.scientificrussia.ru/images/0/2a00-previ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214554"/>
            <a:ext cx="3810025" cy="285752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Кто автор первой механической счетной машины производившей сложение, вычитание, умножение и деление чисел?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643182"/>
            <a:ext cx="44291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Чарльз Беббидж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Лавлейс Августа Ада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Готфрид Лейбниц</a:t>
            </a:r>
            <a:endParaRPr lang="ru-RU" sz="2000" dirty="0"/>
          </a:p>
        </p:txBody>
      </p:sp>
      <p:pic>
        <p:nvPicPr>
          <p:cNvPr id="1026" name="Picture 2" descr="https://kadet39.ru/wp-content/uploads/9/1/2/91253b9fccd5c30ec42878a82689751a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000240"/>
            <a:ext cx="4000528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КТО ВВЕЛ В УПОТРЕБЛЕНИЕ ТЕРМИНЫ «ЦИКЛ» И «РАБОЧАЯ ЯЧЕЙКА»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2357430"/>
            <a:ext cx="5500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Августа Ада Кинг</a:t>
            </a:r>
          </a:p>
          <a:p>
            <a:pPr marL="342900" indent="-342900">
              <a:buAutoNum type="arabicPeriod"/>
            </a:pPr>
            <a:r>
              <a:rPr lang="ru-RU" dirty="0" smtClean="0"/>
              <a:t>Леонардо да Винчи</a:t>
            </a:r>
          </a:p>
          <a:p>
            <a:pPr marL="342900" indent="-342900">
              <a:buAutoNum type="arabicPeriod"/>
            </a:pPr>
            <a:r>
              <a:rPr lang="ru-RU" dirty="0" smtClean="0"/>
              <a:t>Конрад </a:t>
            </a:r>
            <a:r>
              <a:rPr lang="ru-RU" dirty="0" smtClean="0"/>
              <a:t>Цузе</a:t>
            </a:r>
            <a:endParaRPr lang="ru-RU" dirty="0"/>
          </a:p>
        </p:txBody>
      </p:sp>
      <p:pic>
        <p:nvPicPr>
          <p:cNvPr id="16386" name="Picture 2" descr="http://p.calameoassets.com/181004094425-cb52163a6fef18061d1b16d9f722c16e/p1.jpg"/>
          <p:cNvPicPr>
            <a:picLocks noChangeAspect="1" noChangeArrowheads="1"/>
          </p:cNvPicPr>
          <p:nvPr/>
        </p:nvPicPr>
        <p:blipFill>
          <a:blip r:embed="rId2"/>
          <a:srcRect l="49805"/>
          <a:stretch>
            <a:fillRect/>
          </a:stretch>
        </p:blipFill>
        <p:spPr bwMode="auto">
          <a:xfrm>
            <a:off x="4214810" y="1714488"/>
            <a:ext cx="3579809" cy="4011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</a:t>
            </a:r>
            <a:r>
              <a:rPr lang="ru-RU" dirty="0" smtClean="0"/>
              <a:t>снователь корпорации </a:t>
            </a:r>
            <a:r>
              <a:rPr lang="en-US" dirty="0" smtClean="0"/>
              <a:t>Apple</a:t>
            </a:r>
            <a:r>
              <a:rPr lang="ru-RU" dirty="0" smtClean="0"/>
              <a:t>, ее идейный вдохновитель, директор и председатель совета директоров?</a:t>
            </a:r>
            <a:endParaRPr lang="ru-RU" dirty="0"/>
          </a:p>
        </p:txBody>
      </p:sp>
      <p:pic>
        <p:nvPicPr>
          <p:cNvPr id="17410" name="Picture 2" descr="https://ogorshkov.ru/wp-content/uploads/7/d/a/7da7976e22a006567905ddd3db06ac2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5108" y="2214554"/>
            <a:ext cx="5362815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143000"/>
          </a:xfrm>
        </p:spPr>
        <p:txBody>
          <a:bodyPr/>
          <a:lstStyle/>
          <a:p>
            <a:r>
              <a:rPr lang="ru-RU" dirty="0" smtClean="0"/>
              <a:t>Известный во всем мире эксперт по </a:t>
            </a:r>
            <a:r>
              <a:rPr lang="ru-RU" dirty="0" smtClean="0"/>
              <a:t>кибербезопасности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18434" name="Picture 2" descr="https://100biografiy.ru/wp-content/uploads/2022/11/15-2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6098234" cy="3713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93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История информатики в лицах 8-9 класс </vt:lpstr>
      <vt:lpstr>Основоположник отечественной электронной вычислительной техники?</vt:lpstr>
      <vt:lpstr>Кто автор первой механической счетной машины производившей сложение, вычитание, умножение и деление чисел?</vt:lpstr>
      <vt:lpstr>КТО ВВЕЛ В УПОТРЕБЛЕНИЕ ТЕРМИНЫ «ЦИКЛ» И «РАБОЧАЯ ЯЧЕЙКА»</vt:lpstr>
      <vt:lpstr>Основатель корпорации Apple, ее идейный вдохновитель, директор и председатель совета директоров?</vt:lpstr>
      <vt:lpstr>Известный во всем мире эксперт по кибербезопасности?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информатики в лицах 8-9 класс</dc:title>
  <dc:creator>Данил</dc:creator>
  <cp:lastModifiedBy>Данил</cp:lastModifiedBy>
  <cp:revision>6</cp:revision>
  <dcterms:created xsi:type="dcterms:W3CDTF">2024-01-22T00:06:41Z</dcterms:created>
  <dcterms:modified xsi:type="dcterms:W3CDTF">2024-01-22T01:06:16Z</dcterms:modified>
</cp:coreProperties>
</file>