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5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FF"/>
    <a:srgbClr val="FFFFCC"/>
    <a:srgbClr val="FF99FF"/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099B6266-41D5-4338-B364-6B648AEB4E87}" type="datetimeFigureOut">
              <a:rPr lang="ru-RU" smtClean="0"/>
              <a:t>05.02.2024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A7042952-1A8B-49D9-BBBD-A1773035CEC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B6266-41D5-4338-B364-6B648AEB4E87}" type="datetimeFigureOut">
              <a:rPr lang="ru-RU" smtClean="0"/>
              <a:t>05.02.2024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42952-1A8B-49D9-BBBD-A1773035CEC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B6266-41D5-4338-B364-6B648AEB4E87}" type="datetimeFigureOut">
              <a:rPr lang="ru-RU" smtClean="0"/>
              <a:t>05.02.2024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42952-1A8B-49D9-BBBD-A1773035CEC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B6266-41D5-4338-B364-6B648AEB4E87}" type="datetimeFigureOut">
              <a:rPr lang="ru-RU" smtClean="0"/>
              <a:t>05.02.2024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42952-1A8B-49D9-BBBD-A1773035CEC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B6266-41D5-4338-B364-6B648AEB4E87}" type="datetimeFigureOut">
              <a:rPr lang="ru-RU" smtClean="0"/>
              <a:t>05.02.2024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42952-1A8B-49D9-BBBD-A1773035CEC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B6266-41D5-4338-B364-6B648AEB4E87}" type="datetimeFigureOut">
              <a:rPr lang="ru-RU" smtClean="0"/>
              <a:t>05.02.2024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42952-1A8B-49D9-BBBD-A1773035CEC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099B6266-41D5-4338-B364-6B648AEB4E87}" type="datetimeFigureOut">
              <a:rPr lang="ru-RU" smtClean="0"/>
              <a:t>05.02.2024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7042952-1A8B-49D9-BBBD-A1773035CECA}" type="slidenum">
              <a:rPr lang="ru-RU" smtClean="0"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099B6266-41D5-4338-B364-6B648AEB4E87}" type="datetimeFigureOut">
              <a:rPr lang="ru-RU" smtClean="0"/>
              <a:t>05.02.2024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A7042952-1A8B-49D9-BBBD-A1773035CEC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B6266-41D5-4338-B364-6B648AEB4E87}" type="datetimeFigureOut">
              <a:rPr lang="ru-RU" smtClean="0"/>
              <a:t>05.02.2024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42952-1A8B-49D9-BBBD-A1773035CEC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B6266-41D5-4338-B364-6B648AEB4E87}" type="datetimeFigureOut">
              <a:rPr lang="ru-RU" smtClean="0"/>
              <a:t>05.02.2024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42952-1A8B-49D9-BBBD-A1773035CEC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B6266-41D5-4338-B364-6B648AEB4E87}" type="datetimeFigureOut">
              <a:rPr lang="ru-RU" smtClean="0"/>
              <a:t>05.02.2024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42952-1A8B-49D9-BBBD-A1773035CEC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79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099B6266-41D5-4338-B364-6B648AEB4E87}" type="datetimeFigureOut">
              <a:rPr lang="ru-RU" smtClean="0"/>
              <a:t>05.02.2024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A7042952-1A8B-49D9-BBBD-A1773035CECA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Выбор профессии для </a:t>
            </a:r>
            <a:r>
              <a:rPr lang="ru-RU" sz="2000" dirty="0" smtClean="0"/>
              <a:t>8-9 классов</a:t>
            </a:r>
            <a:endParaRPr lang="ru-RU" sz="2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</a:rPr>
              <a:t>2024</a:t>
            </a:r>
            <a:endParaRPr lang="ru-RU" sz="1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</a:rPr>
              <a:t>Учитель</a:t>
            </a:r>
            <a:r>
              <a:rPr lang="en-US" b="1" dirty="0" smtClean="0">
                <a:solidFill>
                  <a:schemeClr val="bg1"/>
                </a:solidFill>
              </a:rPr>
              <a:t>/</a:t>
            </a:r>
            <a:r>
              <a:rPr lang="ru-RU" b="1" dirty="0" smtClean="0">
                <a:solidFill>
                  <a:schemeClr val="bg1"/>
                </a:solidFill>
              </a:rPr>
              <a:t>воспитатель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2132856"/>
            <a:ext cx="8280920" cy="4325112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Очень сложная профессия, требует трудолюбия и больших нервов, частные учителя могут получать больше. Ценится в обществе и считается полезной.</a:t>
            </a:r>
            <a:endParaRPr lang="ru-RU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140968"/>
            <a:ext cx="3600400" cy="23938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00" t="18934" r="12101"/>
          <a:stretch/>
        </p:blipFill>
        <p:spPr>
          <a:xfrm>
            <a:off x="4283968" y="2996952"/>
            <a:ext cx="4392488" cy="32648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29527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bg1">
                    <a:lumMod val="95000"/>
                  </a:schemeClr>
                </a:solidFill>
              </a:rPr>
              <a:t>Разработчик видеоигр</a:t>
            </a:r>
            <a:endParaRPr lang="ru-RU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249424"/>
            <a:ext cx="4042792" cy="4325112"/>
          </a:xfrm>
        </p:spPr>
        <p:txBody>
          <a:bodyPr/>
          <a:lstStyle/>
          <a:p>
            <a:r>
              <a:rPr lang="ru-RU" b="1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Новая перспективная профессия, требует знания компьютерных технологий. Часто высоко оплачивается.</a:t>
            </a:r>
            <a:endParaRPr lang="ru-RU" b="1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2132856"/>
            <a:ext cx="3702410" cy="45091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040558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</a:rPr>
              <a:t>СПАСИБО ЗА ВНИМАНИЕ 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Пока что это всё!</a:t>
            </a:r>
            <a:endParaRPr lang="ru-RU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545"/>
          <a:stretch/>
        </p:blipFill>
        <p:spPr>
          <a:xfrm>
            <a:off x="2339752" y="3068960"/>
            <a:ext cx="4536504" cy="3436250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14155999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bg1">
                    <a:lumMod val="95000"/>
                  </a:schemeClr>
                </a:solidFill>
              </a:rPr>
              <a:t>Как выбрать профессию?</a:t>
            </a:r>
            <a:endParaRPr lang="ru-RU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Выбрать профессию сложно, это всегда только твой выбор, но мы можем помочь, рассказав о некоторых</a:t>
            </a:r>
            <a:r>
              <a:rPr lang="ru-RU" b="1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При выборе професси</a:t>
            </a:r>
            <a:r>
              <a:rPr lang="ru-RU" b="1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учитывай заработную плату, твои интерес и престижность!</a:t>
            </a:r>
            <a:endParaRPr lang="ru-RU" b="1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bg1">
                    <a:lumMod val="95000"/>
                  </a:schemeClr>
                </a:solidFill>
              </a:rPr>
              <a:t>Строитель</a:t>
            </a:r>
            <a:endParaRPr lang="ru-RU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249424"/>
            <a:ext cx="3543296" cy="4325112"/>
          </a:xfrm>
        </p:spPr>
        <p:txBody>
          <a:bodyPr>
            <a:normAutofit lnSpcReduction="10000"/>
          </a:bodyPr>
          <a:lstStyle/>
          <a:p>
            <a:r>
              <a:rPr lang="ru-RU" b="1" dirty="0" smtClean="0">
                <a:solidFill>
                  <a:srgbClr val="FFCC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Строитель – всегда востребованная профессия, однако </a:t>
            </a:r>
            <a:r>
              <a:rPr lang="ru-RU" b="1" dirty="0" err="1" smtClean="0">
                <a:solidFill>
                  <a:srgbClr val="FFCC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зп</a:t>
            </a:r>
            <a:r>
              <a:rPr lang="ru-RU" b="1" dirty="0" smtClean="0">
                <a:solidFill>
                  <a:srgbClr val="FFCC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может сильно разниться в зависимости от квалификации и места </a:t>
            </a:r>
            <a:r>
              <a:rPr lang="ru-RU" b="1" dirty="0" smtClean="0">
                <a:solidFill>
                  <a:srgbClr val="FFCC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работы.</a:t>
            </a:r>
            <a:endParaRPr lang="ru-RU" b="1" dirty="0">
              <a:solidFill>
                <a:srgbClr val="FFCC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 descr="BS-7505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00562" y="857232"/>
            <a:ext cx="2363677" cy="56481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bg1">
                    <a:lumMod val="95000"/>
                  </a:schemeClr>
                </a:solidFill>
              </a:rPr>
              <a:t>Музыкальный исполнитель</a:t>
            </a:r>
            <a:endParaRPr lang="ru-RU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249424"/>
            <a:ext cx="3543296" cy="4325112"/>
          </a:xfrm>
        </p:spPr>
        <p:txBody>
          <a:bodyPr/>
          <a:lstStyle/>
          <a:p>
            <a:r>
              <a:rPr lang="ru-RU" b="1" dirty="0" smtClean="0">
                <a:solidFill>
                  <a:srgbClr val="CC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Это творческая профессия, а значит доход может быть нестабилен, однако если твоя душа лежит к этому, то в путь!</a:t>
            </a:r>
            <a:endParaRPr lang="ru-RU" b="1" dirty="0">
              <a:solidFill>
                <a:srgbClr val="CC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 descr="Polish_20231217_135825207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14810" y="2214554"/>
            <a:ext cx="4211635" cy="31609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bg1">
                    <a:lumMod val="95000"/>
                  </a:schemeClr>
                </a:solidFill>
              </a:rPr>
              <a:t>Страж порядка </a:t>
            </a:r>
            <a:r>
              <a:rPr lang="ru-RU" sz="2000" b="1" dirty="0" smtClean="0">
                <a:solidFill>
                  <a:schemeClr val="bg1">
                    <a:lumMod val="95000"/>
                  </a:schemeClr>
                </a:solidFill>
              </a:rPr>
              <a:t>(полицейский, </a:t>
            </a:r>
            <a:r>
              <a:rPr lang="ru-RU" sz="2000" b="1" dirty="0" err="1" smtClean="0">
                <a:solidFill>
                  <a:schemeClr val="bg1">
                    <a:lumMod val="95000"/>
                  </a:schemeClr>
                </a:solidFill>
              </a:rPr>
              <a:t>росгвардия</a:t>
            </a:r>
            <a:r>
              <a:rPr lang="ru-RU" sz="2000" b="1" dirty="0" smtClean="0">
                <a:solidFill>
                  <a:schemeClr val="bg1">
                    <a:lumMod val="95000"/>
                  </a:schemeClr>
                </a:solidFill>
              </a:rPr>
              <a:t>, сторож)</a:t>
            </a:r>
            <a:endParaRPr lang="ru-RU" sz="20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249424"/>
            <a:ext cx="3614734" cy="4325112"/>
          </a:xfrm>
        </p:spPr>
        <p:txBody>
          <a:bodyPr/>
          <a:lstStyle/>
          <a:p>
            <a:r>
              <a:rPr lang="ru-RU" b="1" dirty="0" smtClean="0">
                <a:solidFill>
                  <a:srgbClr val="FFFFCC"/>
                </a:solidFill>
                <a:latin typeface="Arial" panose="020B0604020202020204" pitchFamily="34" charset="0"/>
                <a:ea typeface="Yu Gothic UI Light" panose="020B0300000000000000" pitchFamily="34" charset="-128"/>
                <a:cs typeface="Arial" panose="020B0604020202020204" pitchFamily="34" charset="0"/>
              </a:rPr>
              <a:t>Престижность, </a:t>
            </a:r>
            <a:r>
              <a:rPr lang="ru-RU" b="1" dirty="0" err="1" smtClean="0">
                <a:solidFill>
                  <a:srgbClr val="FFFFCC"/>
                </a:solidFill>
                <a:latin typeface="Arial" panose="020B0604020202020204" pitchFamily="34" charset="0"/>
                <a:ea typeface="Yu Gothic UI Light" panose="020B0300000000000000" pitchFamily="34" charset="-128"/>
                <a:cs typeface="Arial" panose="020B0604020202020204" pitchFamily="34" charset="0"/>
              </a:rPr>
              <a:t>зп</a:t>
            </a:r>
            <a:r>
              <a:rPr lang="ru-RU" b="1" dirty="0" smtClean="0">
                <a:solidFill>
                  <a:srgbClr val="FFFFCC"/>
                </a:solidFill>
                <a:latin typeface="Arial" panose="020B0604020202020204" pitchFamily="34" charset="0"/>
                <a:ea typeface="Yu Gothic UI Light" panose="020B0300000000000000" pitchFamily="34" charset="-128"/>
                <a:cs typeface="Arial" panose="020B0604020202020204" pitchFamily="34" charset="0"/>
              </a:rPr>
              <a:t>  и опасность очень </a:t>
            </a:r>
            <a:r>
              <a:rPr lang="ru-RU" b="1" dirty="0" smtClean="0">
                <a:solidFill>
                  <a:srgbClr val="FFFFCC"/>
                </a:solidFill>
                <a:latin typeface="Arial" panose="020B0604020202020204" pitchFamily="34" charset="0"/>
                <a:ea typeface="Yu Gothic UI Light" panose="020B0300000000000000" pitchFamily="34" charset="-128"/>
                <a:cs typeface="Arial" panose="020B0604020202020204" pitchFamily="34" charset="0"/>
              </a:rPr>
              <a:t>разные в разных</a:t>
            </a:r>
            <a:r>
              <a:rPr lang="ru-RU" b="1" dirty="0">
                <a:solidFill>
                  <a:srgbClr val="FFFFCC"/>
                </a:solidFill>
                <a:latin typeface="Arial" panose="020B0604020202020204" pitchFamily="34" charset="0"/>
                <a:ea typeface="Yu Gothic UI Light" panose="020B0300000000000000" pitchFamily="34" charset="-128"/>
                <a:cs typeface="Arial" panose="020B0604020202020204" pitchFamily="34" charset="0"/>
              </a:rPr>
              <a:t> </a:t>
            </a:r>
            <a:r>
              <a:rPr lang="ru-RU" b="1" dirty="0" smtClean="0">
                <a:solidFill>
                  <a:srgbClr val="FFFFCC"/>
                </a:solidFill>
                <a:latin typeface="Arial" panose="020B0604020202020204" pitchFamily="34" charset="0"/>
                <a:ea typeface="Yu Gothic UI Light" panose="020B0300000000000000" pitchFamily="34" charset="-128"/>
                <a:cs typeface="Arial" panose="020B0604020202020204" pitchFamily="34" charset="0"/>
              </a:rPr>
              <a:t>местах </a:t>
            </a:r>
            <a:r>
              <a:rPr lang="ru-RU" b="1" dirty="0" smtClean="0">
                <a:solidFill>
                  <a:srgbClr val="FFFFCC"/>
                </a:solidFill>
                <a:latin typeface="Arial" panose="020B0604020202020204" pitchFamily="34" charset="0"/>
                <a:ea typeface="Yu Gothic UI Light" panose="020B0300000000000000" pitchFamily="34" charset="-128"/>
                <a:cs typeface="Arial" panose="020B0604020202020204" pitchFamily="34" charset="0"/>
              </a:rPr>
              <a:t>работы, и обычно напрямую зависят от друг </a:t>
            </a:r>
            <a:r>
              <a:rPr lang="ru-RU" b="1" dirty="0" smtClean="0">
                <a:solidFill>
                  <a:srgbClr val="FFFFCC"/>
                </a:solidFill>
                <a:latin typeface="Arial" panose="020B0604020202020204" pitchFamily="34" charset="0"/>
                <a:ea typeface="Yu Gothic UI Light" panose="020B0300000000000000" pitchFamily="34" charset="-128"/>
                <a:cs typeface="Arial" panose="020B0604020202020204" pitchFamily="34" charset="0"/>
              </a:rPr>
              <a:t>друга.</a:t>
            </a:r>
            <a:endParaRPr lang="ru-RU" b="1" dirty="0">
              <a:solidFill>
                <a:srgbClr val="FFFFCC"/>
              </a:solidFill>
              <a:latin typeface="Arial" panose="020B0604020202020204" pitchFamily="34" charset="0"/>
              <a:ea typeface="Yu Gothic UI Light" panose="020B0300000000000000" pitchFamily="34" charset="-128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4" r="25600" b="-194"/>
          <a:stretch/>
        </p:blipFill>
        <p:spPr>
          <a:xfrm>
            <a:off x="4427984" y="1988840"/>
            <a:ext cx="2952328" cy="2039205"/>
          </a:xfrm>
          <a:prstGeom prst="rect">
            <a:avLst/>
          </a:prstGeom>
          <a:ln>
            <a:noFill/>
          </a:ln>
          <a:effectLst>
            <a:softEdge rad="63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63" t="13850" r="10737" b="13850"/>
          <a:stretch/>
        </p:blipFill>
        <p:spPr>
          <a:xfrm>
            <a:off x="5364088" y="4149080"/>
            <a:ext cx="3057223" cy="22092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</a:rPr>
              <a:t>Актёр </a:t>
            </a:r>
            <a:r>
              <a:rPr lang="ru-RU" sz="2000" b="1" dirty="0" smtClean="0">
                <a:solidFill>
                  <a:schemeClr val="bg1"/>
                </a:solidFill>
              </a:rPr>
              <a:t>театра или кино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2204864"/>
            <a:ext cx="3384376" cy="4325112"/>
          </a:xfrm>
        </p:spPr>
        <p:txBody>
          <a:bodyPr/>
          <a:lstStyle/>
          <a:p>
            <a:r>
              <a:rPr lang="ru-RU" b="1" dirty="0" smtClean="0">
                <a:solidFill>
                  <a:srgbClr val="FFFF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Это тоже творческая профессия, требует таланта, однако в случае успеха очень доходна.</a:t>
            </a:r>
            <a:endParaRPr lang="ru-RU" b="1" dirty="0">
              <a:solidFill>
                <a:srgbClr val="FFFF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980728"/>
            <a:ext cx="3637024" cy="5328584"/>
          </a:xfrm>
          <a:prstGeom prst="rect">
            <a:avLst/>
          </a:prstGeom>
          <a:effectLst>
            <a:softEdge rad="31750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 smtClean="0">
                <a:solidFill>
                  <a:schemeClr val="bg1"/>
                </a:solidFill>
              </a:rPr>
              <a:t>Видеоблогер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64088" y="2249424"/>
            <a:ext cx="3322712" cy="4325112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Одна из новых профессий, где требуется умение работы с компьютером и наличие творческих способностей.</a:t>
            </a:r>
            <a:endParaRPr lang="ru-RU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040" y="2178032"/>
            <a:ext cx="2060848" cy="20608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1" y="4293096"/>
            <a:ext cx="3767459" cy="2160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762021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</a:rPr>
              <a:t>Политик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04048" y="2249424"/>
            <a:ext cx="3682752" cy="4325112"/>
          </a:xfrm>
        </p:spPr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  <a:latin typeface="Arial" panose="020B0604020202020204" pitchFamily="34" charset="0"/>
                <a:ea typeface="Yu Gothic UI Light" panose="020B0300000000000000" pitchFamily="34" charset="-128"/>
                <a:cs typeface="Arial" panose="020B0604020202020204" pitchFamily="34" charset="0"/>
              </a:rPr>
              <a:t>Это профессия требующая управленческих способностей, особого образования и большой ответственности.</a:t>
            </a:r>
            <a:endParaRPr lang="ru-RU" b="1" dirty="0">
              <a:solidFill>
                <a:schemeClr val="bg1"/>
              </a:solidFill>
              <a:latin typeface="Arial" panose="020B0604020202020204" pitchFamily="34" charset="0"/>
              <a:ea typeface="Yu Gothic UI Light" panose="020B0300000000000000" pitchFamily="34" charset="-128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421" y="1988840"/>
            <a:ext cx="3475612" cy="23161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67" b="9877"/>
          <a:stretch/>
        </p:blipFill>
        <p:spPr>
          <a:xfrm>
            <a:off x="755576" y="4509120"/>
            <a:ext cx="3760932" cy="2057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535065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</a:rPr>
              <a:t>Дизайнер одежды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48064" y="2348880"/>
            <a:ext cx="3549080" cy="4325112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CC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Ещё одна творческая профессия. Требует наличия креативности и чувства стиля. </a:t>
            </a:r>
            <a:r>
              <a:rPr lang="ru-RU" b="1" dirty="0" err="1" smtClean="0">
                <a:solidFill>
                  <a:srgbClr val="FFCC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Зп</a:t>
            </a:r>
            <a:r>
              <a:rPr lang="ru-RU" b="1" dirty="0" smtClean="0">
                <a:solidFill>
                  <a:srgbClr val="FFCC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может быть очень высокой.</a:t>
            </a:r>
            <a:endParaRPr lang="ru-RU" b="1" dirty="0">
              <a:solidFill>
                <a:srgbClr val="FFCC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420888"/>
            <a:ext cx="3255621" cy="32403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504324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89</TotalTime>
  <Words>233</Words>
  <Application>Microsoft Office PowerPoint</Application>
  <PresentationFormat>Экран (4:3)</PresentationFormat>
  <Paragraphs>24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Городская</vt:lpstr>
      <vt:lpstr>Выбор профессии для 8-9 классов</vt:lpstr>
      <vt:lpstr>Как выбрать профессию?</vt:lpstr>
      <vt:lpstr>Строитель</vt:lpstr>
      <vt:lpstr>Музыкальный исполнитель</vt:lpstr>
      <vt:lpstr>Страж порядка (полицейский, росгвардия, сторож)</vt:lpstr>
      <vt:lpstr>Актёр театра или кино</vt:lpstr>
      <vt:lpstr>Видеоблогер</vt:lpstr>
      <vt:lpstr>Политик</vt:lpstr>
      <vt:lpstr>Дизайнер одежды</vt:lpstr>
      <vt:lpstr>Учитель/воспитатель</vt:lpstr>
      <vt:lpstr>Разработчик видеоигр</vt:lpstr>
      <vt:lpstr>СПАСИБО ЗА ВНИМАНИЕ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Выбор профессии для 8-9 классов</dc:title>
  <dc:creator>Админ</dc:creator>
  <cp:lastModifiedBy>RePack by Diakov</cp:lastModifiedBy>
  <cp:revision>9</cp:revision>
  <dcterms:created xsi:type="dcterms:W3CDTF">2024-02-05T00:41:26Z</dcterms:created>
  <dcterms:modified xsi:type="dcterms:W3CDTF">2024-02-05T02:17:06Z</dcterms:modified>
</cp:coreProperties>
</file>