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381E-24D8-43F1-A68C-E24002A39848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13E3B-2390-473D-BEDE-6BDCDE34A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381E-24D8-43F1-A68C-E24002A39848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13E3B-2390-473D-BEDE-6BDCDE34A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381E-24D8-43F1-A68C-E24002A39848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13E3B-2390-473D-BEDE-6BDCDE34A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381E-24D8-43F1-A68C-E24002A39848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13E3B-2390-473D-BEDE-6BDCDE34A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381E-24D8-43F1-A68C-E24002A39848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13E3B-2390-473D-BEDE-6BDCDE34A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381E-24D8-43F1-A68C-E24002A39848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13E3B-2390-473D-BEDE-6BDCDE34A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381E-24D8-43F1-A68C-E24002A39848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13E3B-2390-473D-BEDE-6BDCDE34A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381E-24D8-43F1-A68C-E24002A39848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13E3B-2390-473D-BEDE-6BDCDE34A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381E-24D8-43F1-A68C-E24002A39848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13E3B-2390-473D-BEDE-6BDCDE34A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381E-24D8-43F1-A68C-E24002A39848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13E3B-2390-473D-BEDE-6BDCDE34A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381E-24D8-43F1-A68C-E24002A39848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13E3B-2390-473D-BEDE-6BDCDE34A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A381E-24D8-43F1-A68C-E24002A39848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13E3B-2390-473D-BEDE-6BDCDE34A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нтернет безопасность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0"/>
            <a:ext cx="6857570" cy="450057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4429132"/>
            <a:ext cx="7772400" cy="1470025"/>
          </a:xfrm>
        </p:spPr>
        <p:txBody>
          <a:bodyPr/>
          <a:lstStyle/>
          <a:p>
            <a:r>
              <a:rPr lang="ru-RU" dirty="0" smtClean="0"/>
              <a:t>Профессии кибербезопасности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5500702"/>
            <a:ext cx="6400800" cy="1752600"/>
          </a:xfrm>
        </p:spPr>
        <p:txBody>
          <a:bodyPr/>
          <a:lstStyle/>
          <a:p>
            <a:r>
              <a:rPr lang="ru-RU" dirty="0" smtClean="0"/>
              <a:t>Тест-викторина для 8-9 </a:t>
            </a:r>
            <a:r>
              <a:rPr lang="ru-RU" dirty="0" smtClean="0"/>
              <a:t>класса</a:t>
            </a:r>
          </a:p>
          <a:p>
            <a:r>
              <a:rPr lang="ru-RU" dirty="0" smtClean="0"/>
              <a:t>Работа Субботина В. «11А»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аналитик цифровой криминалистики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2214554"/>
            <a:ext cx="6476981" cy="4250793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358346" cy="3011486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dirty="0" smtClean="0"/>
              <a:t>Этот человек занимается тем, что расследует случаи киберпреступлений. В его полномочиях – разбор каждого случая нарушения безопасности и поиск слабых мест защиты.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7422" y="2214554"/>
            <a:ext cx="4857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Аналитик цифровой криминалистики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нженер по безопасности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1142984"/>
            <a:ext cx="8272930" cy="54294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8596" y="214290"/>
            <a:ext cx="72152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Этот человек отвечает за конструирование системы безопасности сервера, проектирование инфраструктуры защиты.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0232" y="2714620"/>
            <a:ext cx="5500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Инженер по безопасности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этичный хакер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2214554"/>
            <a:ext cx="9144000" cy="600113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2844" y="214290"/>
            <a:ext cx="87868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Этот человек выполняет все то же самое, что и хакер, но с целью найти уязвимости в защите сети.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7422" y="2786058"/>
            <a:ext cx="4500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Белый (этичный) хакер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83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Профессии кибербезопасности</vt:lpstr>
      <vt:lpstr>Этот человек занимается тем, что расследует случаи киберпреступлений. В его полномочиях – разбор каждого случая нарушения безопасности и поиск слабых мест защиты.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информатики в лицах</dc:title>
  <dc:creator>Админ</dc:creator>
  <cp:lastModifiedBy>Админ</cp:lastModifiedBy>
  <cp:revision>8</cp:revision>
  <dcterms:created xsi:type="dcterms:W3CDTF">2024-01-22T00:04:17Z</dcterms:created>
  <dcterms:modified xsi:type="dcterms:W3CDTF">2024-01-22T01:16:41Z</dcterms:modified>
</cp:coreProperties>
</file>