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7" r:id="rId2"/>
  </p:sldMasterIdLst>
  <p:notesMasterIdLst>
    <p:notesMasterId r:id="rId37"/>
  </p:notesMasterIdLst>
  <p:handoutMasterIdLst>
    <p:handoutMasterId r:id="rId38"/>
  </p:handoutMasterIdLst>
  <p:sldIdLst>
    <p:sldId id="256" r:id="rId3"/>
    <p:sldId id="262" r:id="rId4"/>
    <p:sldId id="257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17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41" autoAdjust="0"/>
    <p:restoredTop sz="94721" autoAdjust="0"/>
  </p:normalViewPr>
  <p:slideViewPr>
    <p:cSldViewPr snapToGrid="0" showGuides="1">
      <p:cViewPr varScale="1">
        <p:scale>
          <a:sx n="85" d="100"/>
          <a:sy n="85" d="100"/>
        </p:scale>
        <p:origin x="-11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1578" y="108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7117E-D58A-422A-A81B-362E9F2EA265}" type="datetimeFigureOut">
              <a:rPr lang="ru-RU" smtClean="0"/>
              <a:pPr/>
              <a:t>29.01.2024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38575-B761-4121-A7E4-457BB62656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23964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52672-2D72-42C2-B0B5-4CADDCB794C9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dirty="0"/>
              <a:t>Образец текста</a:t>
            </a:r>
          </a:p>
          <a:p>
            <a:pPr lvl="1"/>
            <a:r>
              <a:rPr lang="ru-RU" noProof="0" dirty="0"/>
              <a:t>Второй уровень</a:t>
            </a:r>
          </a:p>
          <a:p>
            <a:pPr lvl="2"/>
            <a:r>
              <a:rPr lang="ru-RU" noProof="0" dirty="0"/>
              <a:t>Третий уровень</a:t>
            </a:r>
          </a:p>
          <a:p>
            <a:pPr lvl="3"/>
            <a:r>
              <a:rPr lang="ru-RU" noProof="0" dirty="0"/>
              <a:t>Четвертый уровень</a:t>
            </a:r>
          </a:p>
          <a:p>
            <a:pPr lvl="4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BA502-DDEA-4552-B72A-9C62FF6620C8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15213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Настольная иг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332703" y="357393"/>
            <a:ext cx="2099258" cy="914400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sz="2400" b="0" i="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Категория</a:t>
            </a:r>
            <a:r>
              <a:rPr lang="ru-RU" noProof="0" dirty="0"/>
              <a:t> 1</a:t>
            </a:r>
          </a:p>
        </p:txBody>
      </p:sp>
      <p:sp>
        <p:nvSpPr>
          <p:cNvPr id="40" name="Текст 7"/>
          <p:cNvSpPr>
            <a:spLocks noGrp="1"/>
          </p:cNvSpPr>
          <p:nvPr>
            <p:ph type="body" sz="quarter" idx="18" hasCustomPrompt="1"/>
          </p:nvPr>
        </p:nvSpPr>
        <p:spPr>
          <a:xfrm>
            <a:off x="332703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noProof="0" dirty="0"/>
              <a:t>пункт</a:t>
            </a:r>
          </a:p>
        </p:txBody>
      </p:sp>
      <p:sp>
        <p:nvSpPr>
          <p:cNvPr id="45" name="Текст 7"/>
          <p:cNvSpPr>
            <a:spLocks noGrp="1"/>
          </p:cNvSpPr>
          <p:nvPr>
            <p:ph type="body" sz="quarter" idx="23" hasCustomPrompt="1"/>
          </p:nvPr>
        </p:nvSpPr>
        <p:spPr>
          <a:xfrm>
            <a:off x="332703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50" name="Текст 7"/>
          <p:cNvSpPr>
            <a:spLocks noGrp="1"/>
          </p:cNvSpPr>
          <p:nvPr>
            <p:ph type="body" sz="quarter" idx="28" hasCustomPrompt="1"/>
          </p:nvPr>
        </p:nvSpPr>
        <p:spPr>
          <a:xfrm>
            <a:off x="332703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55" name="Текст 7"/>
          <p:cNvSpPr>
            <a:spLocks noGrp="1"/>
          </p:cNvSpPr>
          <p:nvPr>
            <p:ph type="body" sz="quarter" idx="33" hasCustomPrompt="1"/>
          </p:nvPr>
        </p:nvSpPr>
        <p:spPr>
          <a:xfrm>
            <a:off x="332703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60" name="Текст 7"/>
          <p:cNvSpPr>
            <a:spLocks noGrp="1"/>
          </p:cNvSpPr>
          <p:nvPr>
            <p:ph type="body" sz="quarter" idx="38" hasCustomPrompt="1"/>
          </p:nvPr>
        </p:nvSpPr>
        <p:spPr>
          <a:xfrm>
            <a:off x="332703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36" name="Текст 7"/>
          <p:cNvSpPr>
            <a:spLocks noGrp="1"/>
          </p:cNvSpPr>
          <p:nvPr>
            <p:ph type="body" sz="quarter" idx="14" hasCustomPrompt="1"/>
          </p:nvPr>
        </p:nvSpPr>
        <p:spPr>
          <a:xfrm>
            <a:off x="2689537" y="357393"/>
            <a:ext cx="2099258" cy="91440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sz="2400" b="0" i="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Категория</a:t>
            </a:r>
            <a:r>
              <a:rPr lang="ru-RU" noProof="0" dirty="0"/>
              <a:t> 2</a:t>
            </a:r>
          </a:p>
        </p:txBody>
      </p:sp>
      <p:sp>
        <p:nvSpPr>
          <p:cNvPr id="41" name="Текст 7"/>
          <p:cNvSpPr>
            <a:spLocks noGrp="1"/>
          </p:cNvSpPr>
          <p:nvPr>
            <p:ph type="body" sz="quarter" idx="19" hasCustomPrompt="1"/>
          </p:nvPr>
        </p:nvSpPr>
        <p:spPr>
          <a:xfrm>
            <a:off x="2689537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46" name="Текст 7"/>
          <p:cNvSpPr>
            <a:spLocks noGrp="1"/>
          </p:cNvSpPr>
          <p:nvPr>
            <p:ph type="body" sz="quarter" idx="24" hasCustomPrompt="1"/>
          </p:nvPr>
        </p:nvSpPr>
        <p:spPr>
          <a:xfrm>
            <a:off x="2689537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51" name="Текст 7"/>
          <p:cNvSpPr>
            <a:spLocks noGrp="1"/>
          </p:cNvSpPr>
          <p:nvPr>
            <p:ph type="body" sz="quarter" idx="29" hasCustomPrompt="1"/>
          </p:nvPr>
        </p:nvSpPr>
        <p:spPr>
          <a:xfrm>
            <a:off x="2689537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56" name="Текст 7"/>
          <p:cNvSpPr>
            <a:spLocks noGrp="1"/>
          </p:cNvSpPr>
          <p:nvPr>
            <p:ph type="body" sz="quarter" idx="34" hasCustomPrompt="1"/>
          </p:nvPr>
        </p:nvSpPr>
        <p:spPr>
          <a:xfrm>
            <a:off x="2689537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61" name="Текст 7"/>
          <p:cNvSpPr>
            <a:spLocks noGrp="1"/>
          </p:cNvSpPr>
          <p:nvPr>
            <p:ph type="body" sz="quarter" idx="39" hasCustomPrompt="1"/>
          </p:nvPr>
        </p:nvSpPr>
        <p:spPr>
          <a:xfrm>
            <a:off x="2689537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37" name="Текст 7"/>
          <p:cNvSpPr>
            <a:spLocks noGrp="1"/>
          </p:cNvSpPr>
          <p:nvPr>
            <p:ph type="body" sz="quarter" idx="15" hasCustomPrompt="1"/>
          </p:nvPr>
        </p:nvSpPr>
        <p:spPr>
          <a:xfrm>
            <a:off x="5046371" y="357393"/>
            <a:ext cx="2099258" cy="914400"/>
          </a:xfr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sz="2400" b="0" i="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Категория </a:t>
            </a:r>
            <a:r>
              <a:rPr lang="ru-RU" noProof="0" dirty="0"/>
              <a:t>3</a:t>
            </a:r>
          </a:p>
        </p:txBody>
      </p:sp>
      <p:sp>
        <p:nvSpPr>
          <p:cNvPr id="42" name="Текст 7"/>
          <p:cNvSpPr>
            <a:spLocks noGrp="1"/>
          </p:cNvSpPr>
          <p:nvPr>
            <p:ph type="body" sz="quarter" idx="20" hasCustomPrompt="1"/>
          </p:nvPr>
        </p:nvSpPr>
        <p:spPr>
          <a:xfrm>
            <a:off x="5046371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47" name="Текст 7"/>
          <p:cNvSpPr>
            <a:spLocks noGrp="1"/>
          </p:cNvSpPr>
          <p:nvPr>
            <p:ph type="body" sz="quarter" idx="25" hasCustomPrompt="1"/>
          </p:nvPr>
        </p:nvSpPr>
        <p:spPr>
          <a:xfrm>
            <a:off x="5046371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52" name="Текст 7"/>
          <p:cNvSpPr>
            <a:spLocks noGrp="1"/>
          </p:cNvSpPr>
          <p:nvPr>
            <p:ph type="body" sz="quarter" idx="30" hasCustomPrompt="1"/>
          </p:nvPr>
        </p:nvSpPr>
        <p:spPr>
          <a:xfrm>
            <a:off x="5046371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57" name="Текст 7"/>
          <p:cNvSpPr>
            <a:spLocks noGrp="1"/>
          </p:cNvSpPr>
          <p:nvPr>
            <p:ph type="body" sz="quarter" idx="35" hasCustomPrompt="1"/>
          </p:nvPr>
        </p:nvSpPr>
        <p:spPr>
          <a:xfrm>
            <a:off x="5046371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62" name="Текст 7"/>
          <p:cNvSpPr>
            <a:spLocks noGrp="1"/>
          </p:cNvSpPr>
          <p:nvPr>
            <p:ph type="body" sz="quarter" idx="40" hasCustomPrompt="1"/>
          </p:nvPr>
        </p:nvSpPr>
        <p:spPr>
          <a:xfrm>
            <a:off x="5046371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38" name="Текст 7"/>
          <p:cNvSpPr>
            <a:spLocks noGrp="1"/>
          </p:cNvSpPr>
          <p:nvPr>
            <p:ph type="body" sz="quarter" idx="16" hasCustomPrompt="1"/>
          </p:nvPr>
        </p:nvSpPr>
        <p:spPr>
          <a:xfrm>
            <a:off x="7403205" y="357393"/>
            <a:ext cx="2099258" cy="914400"/>
          </a:xfr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sz="2400" b="0" i="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Категория</a:t>
            </a:r>
            <a:r>
              <a:rPr lang="ru-RU" noProof="0" dirty="0"/>
              <a:t> 4</a:t>
            </a:r>
          </a:p>
        </p:txBody>
      </p:sp>
      <p:sp>
        <p:nvSpPr>
          <p:cNvPr id="43" name="Текст 7"/>
          <p:cNvSpPr>
            <a:spLocks noGrp="1"/>
          </p:cNvSpPr>
          <p:nvPr>
            <p:ph type="body" sz="quarter" idx="21" hasCustomPrompt="1"/>
          </p:nvPr>
        </p:nvSpPr>
        <p:spPr>
          <a:xfrm>
            <a:off x="7403205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48" name="Текст 7"/>
          <p:cNvSpPr>
            <a:spLocks noGrp="1"/>
          </p:cNvSpPr>
          <p:nvPr>
            <p:ph type="body" sz="quarter" idx="26" hasCustomPrompt="1"/>
          </p:nvPr>
        </p:nvSpPr>
        <p:spPr>
          <a:xfrm>
            <a:off x="7403205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53" name="Текст 7"/>
          <p:cNvSpPr>
            <a:spLocks noGrp="1"/>
          </p:cNvSpPr>
          <p:nvPr>
            <p:ph type="body" sz="quarter" idx="31" hasCustomPrompt="1"/>
          </p:nvPr>
        </p:nvSpPr>
        <p:spPr>
          <a:xfrm>
            <a:off x="7403205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58" name="Текст 7"/>
          <p:cNvSpPr>
            <a:spLocks noGrp="1"/>
          </p:cNvSpPr>
          <p:nvPr>
            <p:ph type="body" sz="quarter" idx="36" hasCustomPrompt="1"/>
          </p:nvPr>
        </p:nvSpPr>
        <p:spPr>
          <a:xfrm>
            <a:off x="7403205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63" name="Текст 7"/>
          <p:cNvSpPr>
            <a:spLocks noGrp="1"/>
          </p:cNvSpPr>
          <p:nvPr>
            <p:ph type="body" sz="quarter" idx="41" hasCustomPrompt="1"/>
          </p:nvPr>
        </p:nvSpPr>
        <p:spPr>
          <a:xfrm>
            <a:off x="7403205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39" name="Текст 7"/>
          <p:cNvSpPr>
            <a:spLocks noGrp="1"/>
          </p:cNvSpPr>
          <p:nvPr>
            <p:ph type="body" sz="quarter" idx="17" hasCustomPrompt="1"/>
          </p:nvPr>
        </p:nvSpPr>
        <p:spPr>
          <a:xfrm>
            <a:off x="9760039" y="357393"/>
            <a:ext cx="2099258" cy="914400"/>
          </a:xfrm>
          <a:solidFill>
            <a:schemeClr val="accent5"/>
          </a:solidFill>
          <a:ln>
            <a:solidFill>
              <a:schemeClr val="accent5"/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sz="2400" b="0" i="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Категория</a:t>
            </a:r>
            <a:r>
              <a:rPr lang="ru-RU" noProof="0" dirty="0"/>
              <a:t> 5</a:t>
            </a:r>
          </a:p>
        </p:txBody>
      </p:sp>
      <p:sp>
        <p:nvSpPr>
          <p:cNvPr id="44" name="Текст 7"/>
          <p:cNvSpPr>
            <a:spLocks noGrp="1"/>
          </p:cNvSpPr>
          <p:nvPr>
            <p:ph type="body" sz="quarter" idx="22" hasCustomPrompt="1"/>
          </p:nvPr>
        </p:nvSpPr>
        <p:spPr>
          <a:xfrm>
            <a:off x="9760039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49" name="Текст 7"/>
          <p:cNvSpPr>
            <a:spLocks noGrp="1"/>
          </p:cNvSpPr>
          <p:nvPr>
            <p:ph type="body" sz="quarter" idx="27" hasCustomPrompt="1"/>
          </p:nvPr>
        </p:nvSpPr>
        <p:spPr>
          <a:xfrm>
            <a:off x="9760039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54" name="Текст 7"/>
          <p:cNvSpPr>
            <a:spLocks noGrp="1"/>
          </p:cNvSpPr>
          <p:nvPr>
            <p:ph type="body" sz="quarter" idx="32" hasCustomPrompt="1"/>
          </p:nvPr>
        </p:nvSpPr>
        <p:spPr>
          <a:xfrm>
            <a:off x="9760039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59" name="Текст 7"/>
          <p:cNvSpPr>
            <a:spLocks noGrp="1"/>
          </p:cNvSpPr>
          <p:nvPr>
            <p:ph type="body" sz="quarter" idx="37" hasCustomPrompt="1"/>
          </p:nvPr>
        </p:nvSpPr>
        <p:spPr>
          <a:xfrm>
            <a:off x="9760039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64" name="Текст 7"/>
          <p:cNvSpPr>
            <a:spLocks noGrp="1"/>
          </p:cNvSpPr>
          <p:nvPr>
            <p:ph type="body" sz="quarter" idx="42" hasCustomPrompt="1"/>
          </p:nvPr>
        </p:nvSpPr>
        <p:spPr>
          <a:xfrm>
            <a:off x="9760039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33" name="Инструкции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 данной игровой панели можно ввести собственные категории и значения в баллах.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Введите вопросы и ответы в предоставленных слайдах.</a:t>
            </a:r>
          </a:p>
          <a:p>
            <a:pPr marL="0" marR="0" indent="0" algn="l" defTabSz="9144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 режиме слайд-шоу нажмите поле с числовым значением для перехода к соответствующему вопросу,</a:t>
            </a:r>
            <a:r>
              <a:rPr lang="ru-RU" sz="1600" b="0" i="0" baseline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 а затем </a:t>
            </a: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нажмите еще раз</a:t>
            </a:r>
            <a:r>
              <a:rPr lang="ru-RU" sz="1600" b="0" i="0" baseline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 для перехода на слайд ответа</a:t>
            </a: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. </a:t>
            </a:r>
          </a:p>
          <a:p>
            <a:pPr marL="0" marR="0" indent="0" algn="l" defTabSz="9144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Нажмите левый треугольник для возвращения на данный слайд игровой панели. </a:t>
            </a:r>
          </a:p>
        </p:txBody>
      </p:sp>
    </p:spTree>
    <p:extLst>
      <p:ext uri="{BB962C8B-B14F-4D97-AF65-F5344CB8AC3E}">
        <p14:creationId xmlns="" xmlns:p14="http://schemas.microsoft.com/office/powerpoint/2010/main" val="3830760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Категория 1: разделител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invGray">
          <a:xfrm>
            <a:off x="0" y="3372365"/>
            <a:ext cx="12192000" cy="18748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1133588" y="3522944"/>
            <a:ext cx="10828224" cy="1583628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ru-RU" noProof="0" dirty="0"/>
              <a:t>Категория </a:t>
            </a:r>
            <a:r>
              <a:rPr lang="en-US" noProof="0" dirty="0"/>
              <a:t>1</a:t>
            </a:r>
            <a:r>
              <a:rPr lang="ru-RU" noProof="0" dirty="0"/>
              <a:t>: разделительный слайд</a:t>
            </a:r>
          </a:p>
        </p:txBody>
      </p:sp>
    </p:spTree>
    <p:extLst>
      <p:ext uri="{BB962C8B-B14F-4D97-AF65-F5344CB8AC3E}">
        <p14:creationId xmlns="" xmlns:p14="http://schemas.microsoft.com/office/powerpoint/2010/main" val="115712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Категория 1: вопрос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В"/>
          <p:cNvSpPr txBox="1"/>
          <p:nvPr userDrawn="1"/>
        </p:nvSpPr>
        <p:spPr>
          <a:xfrm rot="16200000">
            <a:off x="-2011120" y="1990047"/>
            <a:ext cx="5749803" cy="176971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 defTabSz="914400">
              <a:buNone/>
            </a:pPr>
            <a:r>
              <a:rPr lang="ru-RU" sz="11500" b="0" i="0" noProof="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/>
                <a:ea typeface="+mn-ea"/>
                <a:cs typeface="Arial"/>
              </a:rPr>
              <a:t>Вопрос</a:t>
            </a:r>
          </a:p>
        </p:txBody>
      </p:sp>
      <p:sp>
        <p:nvSpPr>
          <p:cNvPr id="8" name="Вопрос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Введите вопрос здесь.</a:t>
            </a:r>
          </a:p>
        </p:txBody>
      </p:sp>
      <p:sp>
        <p:nvSpPr>
          <p:cNvPr id="2" name="Прямоугольник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пункт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5" y="5900384"/>
            <a:ext cx="1897666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пункт</a:t>
            </a:r>
          </a:p>
        </p:txBody>
      </p:sp>
      <p:sp>
        <p:nvSpPr>
          <p:cNvPr id="10" name="Назад к игре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Инструкции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Введите вместо заполнителей вопросы и ответы. В нижней части можно добавить для каждого вопроса значение в баллах для справки.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 режиме слайд-шоу нажмите левый треугольник, чтобы вернуться к слайду игровой панели. 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 hasCustomPrompt="1"/>
          </p:nvPr>
        </p:nvSpPr>
        <p:spPr>
          <a:xfrm>
            <a:off x="1001068" y="5913206"/>
            <a:ext cx="7969542" cy="781394"/>
          </a:xfrm>
        </p:spPr>
        <p:txBody>
          <a:bodyPr/>
          <a:lstStyle>
            <a:lvl1pPr>
              <a:defRPr lang="en-US" sz="2400" b="0" i="0" baseline="0" smtClean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ru-RU" noProof="0" dirty="0"/>
              <a:t>Категория 1</a:t>
            </a:r>
          </a:p>
        </p:txBody>
      </p:sp>
      <p:sp>
        <p:nvSpPr>
          <p:cNvPr id="14" name="Назад к игре">
            <a:hlinkClick r:id="" action="ppaction://hlinkshowjump?jump=nextslide"/>
          </p:cNvPr>
          <p:cNvSpPr/>
          <p:nvPr userDrawn="1"/>
        </p:nvSpPr>
        <p:spPr bwMode="invGray">
          <a:xfrm rot="5400000" flipH="1">
            <a:off x="11220383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8229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Категория 1: ответ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"/>
          <p:cNvSpPr txBox="1"/>
          <p:nvPr userDrawn="1"/>
        </p:nvSpPr>
        <p:spPr>
          <a:xfrm rot="16200000">
            <a:off x="-2011120" y="1813076"/>
            <a:ext cx="5749803" cy="21236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 defTabSz="914400">
              <a:buNone/>
            </a:pPr>
            <a:r>
              <a:rPr lang="ru-RU" sz="13800" b="0" i="0" noProof="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/>
                <a:ea typeface="+mn-ea"/>
                <a:cs typeface="Arial"/>
              </a:rPr>
              <a:t>Ответ</a:t>
            </a:r>
          </a:p>
        </p:txBody>
      </p:sp>
      <p:sp>
        <p:nvSpPr>
          <p:cNvPr id="8" name="Вопрос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Введите ответ.</a:t>
            </a:r>
          </a:p>
        </p:txBody>
      </p:sp>
      <p:sp>
        <p:nvSpPr>
          <p:cNvPr id="2" name="Прямоугольник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пункт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4" y="5900385"/>
            <a:ext cx="2852388" cy="781394"/>
          </a:xfrm>
        </p:spPr>
        <p:txBody>
          <a:bodyPr anchor="ctr">
            <a:noAutofit/>
          </a:bodyPr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noProof="0" dirty="0"/>
              <a:t>пункт</a:t>
            </a:r>
          </a:p>
        </p:txBody>
      </p:sp>
      <p:sp>
        <p:nvSpPr>
          <p:cNvPr id="10" name="Назад к игре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Инструкции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Введите вместо заполнителей вопросы и ответы. В нижней части можно добавить для каждого вопроса значение в баллах для справки.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 режиме слайд-шоу нажмите значок треугольника, чтобы вернуться к слайду игровой панели.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1001068" y="5908406"/>
            <a:ext cx="7969542" cy="781394"/>
          </a:xfrm>
        </p:spPr>
        <p:txBody>
          <a:bodyPr/>
          <a:lstStyle>
            <a:lvl1pPr>
              <a:defRPr lang="ru-RU" sz="2400" b="0" i="0" baseline="0" noProof="0" smtClean="0">
                <a:solidFill>
                  <a:schemeClr val="tx1"/>
                </a:solidFill>
              </a:defRPr>
            </a:lvl1pPr>
          </a:lstStyle>
          <a:p>
            <a:r>
              <a:rPr lang="ru-RU" noProof="0" dirty="0"/>
              <a:t>Категория 1</a:t>
            </a:r>
          </a:p>
        </p:txBody>
      </p:sp>
    </p:spTree>
    <p:extLst>
      <p:ext uri="{BB962C8B-B14F-4D97-AF65-F5344CB8AC3E}">
        <p14:creationId xmlns="" xmlns:p14="http://schemas.microsoft.com/office/powerpoint/2010/main" val="13196018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Категория 2: разделител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invGray">
          <a:xfrm>
            <a:off x="0" y="3372365"/>
            <a:ext cx="12192000" cy="18748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1133588" y="3522944"/>
            <a:ext cx="10828224" cy="1583628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ru-RU" noProof="0" dirty="0"/>
              <a:t>Категория 2: разделительный слайд</a:t>
            </a:r>
          </a:p>
        </p:txBody>
      </p:sp>
    </p:spTree>
    <p:extLst>
      <p:ext uri="{BB962C8B-B14F-4D97-AF65-F5344CB8AC3E}">
        <p14:creationId xmlns="" xmlns:p14="http://schemas.microsoft.com/office/powerpoint/2010/main" val="1317110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Категория 2: вопрос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В"/>
          <p:cNvSpPr txBox="1"/>
          <p:nvPr userDrawn="1"/>
        </p:nvSpPr>
        <p:spPr>
          <a:xfrm rot="16200000">
            <a:off x="-2011120" y="1990047"/>
            <a:ext cx="5749803" cy="176971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 defTabSz="914400">
              <a:buNone/>
            </a:pPr>
            <a:r>
              <a:rPr lang="ru-RU" sz="11500" b="0" i="0" noProof="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/>
                <a:ea typeface="+mn-ea"/>
                <a:cs typeface="Arial"/>
              </a:rPr>
              <a:t>Вопрос</a:t>
            </a:r>
          </a:p>
        </p:txBody>
      </p:sp>
      <p:sp>
        <p:nvSpPr>
          <p:cNvPr id="8" name="Вопрос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Введите вопрос здесь.</a:t>
            </a:r>
          </a:p>
        </p:txBody>
      </p:sp>
      <p:sp>
        <p:nvSpPr>
          <p:cNvPr id="2" name="Прямоугольник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пункт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5" y="5900384"/>
            <a:ext cx="1897666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 err="1"/>
              <a:t>пункт</a:t>
            </a:r>
            <a:endParaRPr lang="ru-RU" noProof="0" dirty="0"/>
          </a:p>
        </p:txBody>
      </p:sp>
      <p:sp>
        <p:nvSpPr>
          <p:cNvPr id="10" name="Назад к игре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Инструкции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Введите вместо заполнителей вопросы и ответы. В нижней части можно добавить для каждого вопроса значение в баллах для справки.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 режиме слайд-шоу нажмите значок треугольника, чтобы вернуться к слайду игровой панели.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1001068" y="5886251"/>
            <a:ext cx="7969542" cy="781394"/>
          </a:xfrm>
        </p:spPr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ru-RU" noProof="0" dirty="0"/>
              <a:t>Категория 2</a:t>
            </a:r>
          </a:p>
        </p:txBody>
      </p:sp>
      <p:sp>
        <p:nvSpPr>
          <p:cNvPr id="12" name="Назад к игре">
            <a:hlinkClick r:id="" action="ppaction://hlinkshowjump?jump=nextslide"/>
          </p:cNvPr>
          <p:cNvSpPr/>
          <p:nvPr userDrawn="1"/>
        </p:nvSpPr>
        <p:spPr bwMode="invGray">
          <a:xfrm rot="5400000" flipH="1">
            <a:off x="11220383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73913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Категория 2: ответ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"/>
          <p:cNvSpPr txBox="1"/>
          <p:nvPr userDrawn="1"/>
        </p:nvSpPr>
        <p:spPr>
          <a:xfrm rot="16200000">
            <a:off x="-2011120" y="1813076"/>
            <a:ext cx="5749803" cy="21236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 defTabSz="914400">
              <a:buNone/>
            </a:pPr>
            <a:r>
              <a:rPr lang="ru-RU" sz="13800" b="0" i="0" noProof="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/>
                <a:ea typeface="+mn-ea"/>
                <a:cs typeface="Arial"/>
              </a:rPr>
              <a:t>Ответ</a:t>
            </a:r>
          </a:p>
        </p:txBody>
      </p:sp>
      <p:sp>
        <p:nvSpPr>
          <p:cNvPr id="8" name="Вопрос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Введите ответ.</a:t>
            </a:r>
          </a:p>
        </p:txBody>
      </p:sp>
      <p:sp>
        <p:nvSpPr>
          <p:cNvPr id="2" name="Прямоугольник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пункт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4" y="5900385"/>
            <a:ext cx="2852388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 err="1"/>
              <a:t>пункт</a:t>
            </a:r>
            <a:endParaRPr lang="ru-RU" noProof="0" dirty="0"/>
          </a:p>
        </p:txBody>
      </p:sp>
      <p:sp>
        <p:nvSpPr>
          <p:cNvPr id="10" name="Назад к игре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Инструкции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Введите вместо заполнителей вопросы и ответы. В нижней части можно добавить для каждого вопроса значение в баллах для справки.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 режиме слайд-шоу нажмите значок треугольника, чтобы вернуться к слайду игровой панели.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1001068" y="5884343"/>
            <a:ext cx="7969542" cy="781394"/>
          </a:xfrm>
        </p:spPr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ru-RU" noProof="0" dirty="0"/>
              <a:t>Категория 2</a:t>
            </a:r>
          </a:p>
        </p:txBody>
      </p:sp>
    </p:spTree>
    <p:extLst>
      <p:ext uri="{BB962C8B-B14F-4D97-AF65-F5344CB8AC3E}">
        <p14:creationId xmlns="" xmlns:p14="http://schemas.microsoft.com/office/powerpoint/2010/main" val="5037557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Категория 3: разделител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invGray">
          <a:xfrm>
            <a:off x="0" y="3372365"/>
            <a:ext cx="12192000" cy="18748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1133588" y="3522944"/>
            <a:ext cx="10828224" cy="1583628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ru-RU" noProof="0" dirty="0"/>
              <a:t>Категория </a:t>
            </a:r>
            <a:r>
              <a:rPr lang="en-US" noProof="0" dirty="0"/>
              <a:t>3</a:t>
            </a:r>
            <a:r>
              <a:rPr lang="ru-RU" noProof="0" dirty="0"/>
              <a:t>: разделительный слайд</a:t>
            </a:r>
          </a:p>
        </p:txBody>
      </p:sp>
    </p:spTree>
    <p:extLst>
      <p:ext uri="{BB962C8B-B14F-4D97-AF65-F5344CB8AC3E}">
        <p14:creationId xmlns="" xmlns:p14="http://schemas.microsoft.com/office/powerpoint/2010/main" val="201598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Категория 3: вопрос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В"/>
          <p:cNvSpPr txBox="1"/>
          <p:nvPr userDrawn="1"/>
        </p:nvSpPr>
        <p:spPr>
          <a:xfrm rot="16200000">
            <a:off x="-2011120" y="1990047"/>
            <a:ext cx="5749803" cy="176971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 defTabSz="914400">
              <a:buNone/>
            </a:pPr>
            <a:r>
              <a:rPr lang="ru-RU" sz="11500" b="0" i="0" noProof="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/>
                <a:ea typeface="+mn-ea"/>
                <a:cs typeface="Arial"/>
              </a:rPr>
              <a:t>Вопрос</a:t>
            </a:r>
          </a:p>
        </p:txBody>
      </p:sp>
      <p:sp>
        <p:nvSpPr>
          <p:cNvPr id="8" name="Вопрос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Введите вопрос здесь.</a:t>
            </a:r>
          </a:p>
        </p:txBody>
      </p:sp>
      <p:sp>
        <p:nvSpPr>
          <p:cNvPr id="2" name="Прямоугольник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пункт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5" y="5900384"/>
            <a:ext cx="1897666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 err="1"/>
              <a:t>пункт</a:t>
            </a:r>
            <a:endParaRPr lang="ru-RU" noProof="0" dirty="0"/>
          </a:p>
        </p:txBody>
      </p:sp>
      <p:sp>
        <p:nvSpPr>
          <p:cNvPr id="10" name="Назад к игре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Инструкции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Введите вместо заполнителей вопросы и ответы. В нижней части можно добавить для каждого вопроса значение в баллах для справки.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 режиме слайд-шоу нажмите значок треугольника, чтобы вернуться к слайду игровой панели.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 hasCustomPrompt="1"/>
          </p:nvPr>
        </p:nvSpPr>
        <p:spPr>
          <a:xfrm>
            <a:off x="1001068" y="5893318"/>
            <a:ext cx="7969542" cy="781394"/>
          </a:xfrm>
        </p:spPr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ru-RU" noProof="0" dirty="0"/>
              <a:t>Категория 3</a:t>
            </a:r>
          </a:p>
        </p:txBody>
      </p:sp>
      <p:sp>
        <p:nvSpPr>
          <p:cNvPr id="12" name="Назад к игре">
            <a:hlinkClick r:id="" action="ppaction://hlinkshowjump?jump=nextslide"/>
          </p:cNvPr>
          <p:cNvSpPr/>
          <p:nvPr userDrawn="1"/>
        </p:nvSpPr>
        <p:spPr bwMode="invGray">
          <a:xfrm rot="5400000" flipH="1">
            <a:off x="11220383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9620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Категория 3: ответ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"/>
          <p:cNvSpPr txBox="1"/>
          <p:nvPr userDrawn="1"/>
        </p:nvSpPr>
        <p:spPr>
          <a:xfrm rot="16200000">
            <a:off x="-2011120" y="1813076"/>
            <a:ext cx="5749803" cy="21236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 defTabSz="914400">
              <a:buNone/>
            </a:pPr>
            <a:r>
              <a:rPr lang="ru-RU" sz="13800" b="0" i="0" noProof="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/>
                <a:ea typeface="+mn-ea"/>
                <a:cs typeface="Arial"/>
              </a:rPr>
              <a:t>Ответ</a:t>
            </a:r>
          </a:p>
        </p:txBody>
      </p:sp>
      <p:sp>
        <p:nvSpPr>
          <p:cNvPr id="8" name="Вопрос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/>
              <a:t>Введите ответ.</a:t>
            </a:r>
          </a:p>
        </p:txBody>
      </p:sp>
      <p:sp>
        <p:nvSpPr>
          <p:cNvPr id="2" name="Прямоугольник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пункт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4" y="5900385"/>
            <a:ext cx="2852388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ru-RU" noProof="0" dirty="0" err="1"/>
              <a:t>пункт</a:t>
            </a:r>
            <a:endParaRPr lang="ru-RU" noProof="0" dirty="0"/>
          </a:p>
        </p:txBody>
      </p:sp>
      <p:sp>
        <p:nvSpPr>
          <p:cNvPr id="10" name="Назад к игре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Инструкции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Введите вместо заполнителей вопросы и ответы. В нижней части можно добавить для каждого вопроса значение в баллах для справки.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1600" b="0" i="0" noProof="0" dirty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 режиме слайд-шоу нажмите значок треугольника, чтобы вернуться к слайду игровой панели.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 hasCustomPrompt="1"/>
          </p:nvPr>
        </p:nvSpPr>
        <p:spPr>
          <a:xfrm>
            <a:off x="1001068" y="5894272"/>
            <a:ext cx="7969542" cy="781394"/>
          </a:xfrm>
        </p:spPr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ru-RU" noProof="0" dirty="0"/>
              <a:t>Категория 3</a:t>
            </a:r>
          </a:p>
        </p:txBody>
      </p:sp>
    </p:spTree>
    <p:extLst>
      <p:ext uri="{BB962C8B-B14F-4D97-AF65-F5344CB8AC3E}">
        <p14:creationId xmlns="" xmlns:p14="http://schemas.microsoft.com/office/powerpoint/2010/main" val="37216608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1A184-F35B-4AFC-AC27-402630BF31EA}" type="datetimeFigureOut">
              <a:rPr lang="ru-RU" noProof="0" smtClean="0"/>
              <a:pPr/>
              <a:t>29.01.2024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D9D6C-B21A-4AFF-BD71-9CA00C1F4281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  <p:sldLayoutId id="2147483695" r:id="rId18"/>
    <p:sldLayoutId id="2147483696" r:id="rId19"/>
    <p:sldLayoutId id="2147483697" r:id="rId20"/>
    <p:sldLayoutId id="2147483698" r:id="rId2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7.xml"/><Relationship Id="rId3" Type="http://schemas.openxmlformats.org/officeDocument/2006/relationships/slide" Target="slide5.xml"/><Relationship Id="rId7" Type="http://schemas.openxmlformats.org/officeDocument/2006/relationships/slide" Target="slide14.xml"/><Relationship Id="rId12" Type="http://schemas.openxmlformats.org/officeDocument/2006/relationships/slide" Target="slide25.xml"/><Relationship Id="rId2" Type="http://schemas.openxmlformats.org/officeDocument/2006/relationships/slide" Target="slide3.xml"/><Relationship Id="rId16" Type="http://schemas.openxmlformats.org/officeDocument/2006/relationships/slide" Target="slide33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1.xml"/><Relationship Id="rId11" Type="http://schemas.openxmlformats.org/officeDocument/2006/relationships/slide" Target="slide22.xml"/><Relationship Id="rId5" Type="http://schemas.openxmlformats.org/officeDocument/2006/relationships/slide" Target="slide9.xml"/><Relationship Id="rId15" Type="http://schemas.openxmlformats.org/officeDocument/2006/relationships/slide" Target="slide31.xml"/><Relationship Id="rId10" Type="http://schemas.openxmlformats.org/officeDocument/2006/relationships/slide" Target="slide20.xml"/><Relationship Id="rId4" Type="http://schemas.openxmlformats.org/officeDocument/2006/relationships/slide" Target="slide7.xml"/><Relationship Id="rId9" Type="http://schemas.openxmlformats.org/officeDocument/2006/relationships/slide" Target="slide18.xml"/><Relationship Id="rId14" Type="http://schemas.openxmlformats.org/officeDocument/2006/relationships/slide" Target="slide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Текст 6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 smtClean="0">
                <a:solidFill>
                  <a:schemeClr val="bg1"/>
                </a:solidFill>
                <a:latin typeface="Calibri"/>
                <a:ea typeface="+mn-ea"/>
                <a:cs typeface="+mn-cs"/>
              </a:rPr>
              <a:t>Профессии</a:t>
            </a:r>
            <a:endParaRPr lang="ru-RU" sz="2400" b="0" i="0" baseline="0" dirty="0">
              <a:solidFill>
                <a:schemeClr val="bg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28" name="Текст 127"/>
          <p:cNvSpPr>
            <a:spLocks noGrp="1"/>
          </p:cNvSpPr>
          <p:nvPr>
            <p:ph type="body" sz="quarter" idx="18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chemeClr val="bg1"/>
                </a:solidFill>
                <a:latin typeface="Calibri"/>
                <a:ea typeface="+mn-ea"/>
                <a:cs typeface="+mn-cs"/>
                <a:hlinkClick r:id="rId2" action="ppaction://hlinksldjump"/>
              </a:rPr>
              <a:t>10</a:t>
            </a:r>
          </a:p>
        </p:txBody>
      </p:sp>
      <p:sp>
        <p:nvSpPr>
          <p:cNvPr id="133" name="Текст 132"/>
          <p:cNvSpPr>
            <a:spLocks noGrp="1"/>
          </p:cNvSpPr>
          <p:nvPr>
            <p:ph type="body" sz="quarter" idx="23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3" action="ppaction://hlinksldjump"/>
              </a:rPr>
              <a:t>20</a:t>
            </a:r>
          </a:p>
        </p:txBody>
      </p:sp>
      <p:sp>
        <p:nvSpPr>
          <p:cNvPr id="138" name="Текст 137"/>
          <p:cNvSpPr>
            <a:spLocks noGrp="1"/>
          </p:cNvSpPr>
          <p:nvPr>
            <p:ph type="body" sz="quarter" idx="28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4" action="ppaction://hlinksldjump"/>
              </a:rPr>
              <a:t>30</a:t>
            </a:r>
          </a:p>
        </p:txBody>
      </p:sp>
      <p:sp>
        <p:nvSpPr>
          <p:cNvPr id="143" name="Текст 142"/>
          <p:cNvSpPr>
            <a:spLocks noGrp="1"/>
          </p:cNvSpPr>
          <p:nvPr>
            <p:ph type="body" sz="quarter" idx="33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5" action="ppaction://hlinksldjump"/>
              </a:rPr>
              <a:t>40</a:t>
            </a:r>
          </a:p>
        </p:txBody>
      </p:sp>
      <p:sp>
        <p:nvSpPr>
          <p:cNvPr id="148" name="Текст 147"/>
          <p:cNvSpPr>
            <a:spLocks noGrp="1"/>
          </p:cNvSpPr>
          <p:nvPr>
            <p:ph type="body" sz="quarter" idx="38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6" action="ppaction://hlinksldjump"/>
              </a:rPr>
              <a:t>50</a:t>
            </a:r>
          </a:p>
        </p:txBody>
      </p:sp>
      <p:sp>
        <p:nvSpPr>
          <p:cNvPr id="64" name="Текст 6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dirty="0" err="1" smtClean="0">
                <a:solidFill>
                  <a:schemeClr val="bg1"/>
                </a:solidFill>
                <a:latin typeface="Calibri"/>
              </a:rPr>
              <a:t>Кибербезопасность</a:t>
            </a:r>
            <a:endParaRPr lang="ru-RU" sz="2400" b="0" i="0" baseline="0" dirty="0">
              <a:solidFill>
                <a:schemeClr val="bg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29" name="Текст 128"/>
          <p:cNvSpPr>
            <a:spLocks noGrp="1"/>
          </p:cNvSpPr>
          <p:nvPr>
            <p:ph type="body" sz="quarter" idx="19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7" action="ppaction://hlinksldjump"/>
              </a:rPr>
              <a:t>10</a:t>
            </a:r>
          </a:p>
        </p:txBody>
      </p:sp>
      <p:sp>
        <p:nvSpPr>
          <p:cNvPr id="134" name="Текст 133"/>
          <p:cNvSpPr>
            <a:spLocks noGrp="1"/>
          </p:cNvSpPr>
          <p:nvPr>
            <p:ph type="body" sz="quarter" idx="24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8" action="ppaction://hlinksldjump"/>
              </a:rPr>
              <a:t>20</a:t>
            </a:r>
          </a:p>
        </p:txBody>
      </p:sp>
      <p:sp>
        <p:nvSpPr>
          <p:cNvPr id="139" name="Текст 138"/>
          <p:cNvSpPr>
            <a:spLocks noGrp="1"/>
          </p:cNvSpPr>
          <p:nvPr>
            <p:ph type="body" sz="quarter" idx="29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9" action="ppaction://hlinksldjump"/>
              </a:rPr>
              <a:t>30</a:t>
            </a:r>
          </a:p>
        </p:txBody>
      </p:sp>
      <p:sp>
        <p:nvSpPr>
          <p:cNvPr id="144" name="Текст 143"/>
          <p:cNvSpPr>
            <a:spLocks noGrp="1"/>
          </p:cNvSpPr>
          <p:nvPr>
            <p:ph type="body" sz="quarter" idx="34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10" action="ppaction://hlinksldjump"/>
              </a:rPr>
              <a:t>40</a:t>
            </a:r>
          </a:p>
        </p:txBody>
      </p:sp>
      <p:sp>
        <p:nvSpPr>
          <p:cNvPr id="149" name="Текст 148"/>
          <p:cNvSpPr>
            <a:spLocks noGrp="1"/>
          </p:cNvSpPr>
          <p:nvPr>
            <p:ph type="body" sz="quarter" idx="39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11" action="ppaction://hlinksldjump"/>
              </a:rPr>
              <a:t>50</a:t>
            </a:r>
          </a:p>
        </p:txBody>
      </p:sp>
      <p:sp>
        <p:nvSpPr>
          <p:cNvPr id="65" name="Текст 6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Calibri"/>
              </a:rPr>
              <a:t>Компьютер и его составляющие</a:t>
            </a:r>
            <a:endParaRPr lang="ru-RU" sz="2400" b="0" i="0" baseline="0" dirty="0">
              <a:solidFill>
                <a:schemeClr val="bg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30" name="Текст 129"/>
          <p:cNvSpPr>
            <a:spLocks noGrp="1"/>
          </p:cNvSpPr>
          <p:nvPr>
            <p:ph type="body" sz="quarter" idx="20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12" action="ppaction://hlinksldjump"/>
              </a:rPr>
              <a:t>10</a:t>
            </a:r>
          </a:p>
        </p:txBody>
      </p:sp>
      <p:sp>
        <p:nvSpPr>
          <p:cNvPr id="135" name="Текст 134"/>
          <p:cNvSpPr>
            <a:spLocks noGrp="1"/>
          </p:cNvSpPr>
          <p:nvPr>
            <p:ph type="body" sz="quarter" idx="25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13" action="ppaction://hlinksldjump"/>
              </a:rPr>
              <a:t>20</a:t>
            </a:r>
          </a:p>
        </p:txBody>
      </p:sp>
      <p:sp>
        <p:nvSpPr>
          <p:cNvPr id="140" name="Текст 139"/>
          <p:cNvSpPr>
            <a:spLocks noGrp="1"/>
          </p:cNvSpPr>
          <p:nvPr>
            <p:ph type="body" sz="quarter" idx="30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14" action="ppaction://hlinksldjump"/>
              </a:rPr>
              <a:t>30</a:t>
            </a:r>
          </a:p>
        </p:txBody>
      </p:sp>
      <p:sp>
        <p:nvSpPr>
          <p:cNvPr id="145" name="Текст 144"/>
          <p:cNvSpPr>
            <a:spLocks noGrp="1"/>
          </p:cNvSpPr>
          <p:nvPr>
            <p:ph type="body" sz="quarter" idx="35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15" action="ppaction://hlinksldjump"/>
              </a:rPr>
              <a:t>40</a:t>
            </a:r>
          </a:p>
        </p:txBody>
      </p:sp>
      <p:sp>
        <p:nvSpPr>
          <p:cNvPr id="150" name="Текст 149"/>
          <p:cNvSpPr>
            <a:spLocks noGrp="1"/>
          </p:cNvSpPr>
          <p:nvPr>
            <p:ph type="body" sz="quarter" idx="40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0" indent="0" algn="ctr" defTabSz="914400">
              <a:spcBef>
                <a:spcPts val="1000"/>
              </a:spcBef>
              <a:buNone/>
            </a:pPr>
            <a:r>
              <a:rPr lang="ru-RU" sz="2400" b="0" i="0" baseline="0" dirty="0">
                <a:solidFill>
                  <a:srgbClr val="FFFFFF"/>
                </a:solidFill>
                <a:latin typeface="Calibri"/>
                <a:ea typeface="+mn-ea"/>
                <a:cs typeface="+mn-cs"/>
                <a:hlinkClick r:id="rId16" action="ppaction://hlinksldjump"/>
              </a:rPr>
              <a:t>50</a:t>
            </a:r>
          </a:p>
        </p:txBody>
      </p:sp>
    </p:spTree>
    <p:extLst>
      <p:ext uri="{BB962C8B-B14F-4D97-AF65-F5344CB8AC3E}">
        <p14:creationId xmlns="" xmlns:p14="http://schemas.microsoft.com/office/powerpoint/2010/main" val="41824642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>
                <a:latin typeface="Calibri"/>
              </a:rPr>
              <a:t>Системные программисты </a:t>
            </a:r>
            <a:endParaRPr lang="ru-RU" sz="3200" b="1" i="0" baseline="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40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1</a:t>
            </a:r>
          </a:p>
        </p:txBody>
      </p:sp>
    </p:spTree>
    <p:extLst>
      <p:ext uri="{BB962C8B-B14F-4D97-AF65-F5344CB8AC3E}">
        <p14:creationId xmlns="" xmlns:p14="http://schemas.microsoft.com/office/powerpoint/2010/main" val="28913454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1650380" y="1873957"/>
            <a:ext cx="10541619" cy="2001892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  Пишет </a:t>
            </a:r>
            <a:r>
              <a:rPr lang="ru-RU" dirty="0" smtClean="0"/>
              <a:t>код для устройств, которые работают на операционной системе </a:t>
            </a:r>
            <a:r>
              <a:rPr lang="ru-RU" dirty="0" err="1" smtClean="0"/>
              <a:t>Android</a:t>
            </a:r>
            <a:r>
              <a:rPr lang="ru-RU" dirty="0" smtClean="0"/>
              <a:t>, может разработать мобильное приложение для смартфона, умного телевизора, умных часов, автомобилей, </a:t>
            </a:r>
            <a:r>
              <a:rPr lang="ru-RU" dirty="0" err="1" smtClean="0"/>
              <a:t>смарт-устройств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50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1</a:t>
            </a:r>
          </a:p>
        </p:txBody>
      </p:sp>
    </p:spTree>
    <p:extLst>
      <p:ext uri="{BB962C8B-B14F-4D97-AF65-F5344CB8AC3E}">
        <p14:creationId xmlns="" xmlns:p14="http://schemas.microsoft.com/office/powerpoint/2010/main" val="4090803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/>
              <a:t> Android-</a:t>
            </a:r>
            <a:r>
              <a:rPr lang="ru-RU" b="1" dirty="0" smtClean="0"/>
              <a:t>разработчик</a:t>
            </a:r>
            <a:endParaRPr lang="ru-RU" b="1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50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1</a:t>
            </a:r>
          </a:p>
        </p:txBody>
      </p:sp>
    </p:spTree>
    <p:extLst>
      <p:ext uri="{BB962C8B-B14F-4D97-AF65-F5344CB8AC3E}">
        <p14:creationId xmlns="" xmlns:p14="http://schemas.microsoft.com/office/powerpoint/2010/main" val="16320266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5400" b="0" i="0" baseline="0" dirty="0" err="1" smtClean="0">
                <a:solidFill>
                  <a:schemeClr val="bg1"/>
                </a:solidFill>
                <a:latin typeface="Calibri Light"/>
                <a:ea typeface="+mj-ea"/>
                <a:cs typeface="+mj-cs"/>
              </a:rPr>
              <a:t>Кибербезопасность</a:t>
            </a:r>
            <a:endParaRPr lang="ru-RU" sz="5400" b="0" i="0" baseline="0" dirty="0">
              <a:solidFill>
                <a:schemeClr val="bg1"/>
              </a:solidFill>
              <a:latin typeface="Calibri Ligh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2962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1841679" y="1873957"/>
            <a:ext cx="10201638" cy="2001892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Программы</a:t>
            </a:r>
            <a:r>
              <a:rPr lang="ru-RU" dirty="0" smtClean="0"/>
              <a:t>, которые заражают файлы вредоносным кодом. Чтобы распространяться внутри системы компьютера, они копируют сами себя.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10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2</a:t>
            </a:r>
          </a:p>
        </p:txBody>
      </p:sp>
    </p:spTree>
    <p:extLst>
      <p:ext uri="{BB962C8B-B14F-4D97-AF65-F5344CB8AC3E}">
        <p14:creationId xmlns="" xmlns:p14="http://schemas.microsoft.com/office/powerpoint/2010/main" val="4035999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Вирусы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10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2</a:t>
            </a:r>
          </a:p>
        </p:txBody>
      </p:sp>
    </p:spTree>
    <p:extLst>
      <p:ext uri="{BB962C8B-B14F-4D97-AF65-F5344CB8AC3E}">
        <p14:creationId xmlns="" xmlns:p14="http://schemas.microsoft.com/office/powerpoint/2010/main" val="20033719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1674410" y="1896259"/>
            <a:ext cx="10190487" cy="2001892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ru-RU" dirty="0" err="1" smtClean="0"/>
              <a:t>В</a:t>
            </a:r>
            <a:r>
              <a:rPr lang="ru-RU" dirty="0" err="1" smtClean="0"/>
              <a:t>редоносы</a:t>
            </a:r>
            <a:r>
              <a:rPr lang="ru-RU" dirty="0" smtClean="0"/>
              <a:t>, которые прячутся под маской легального ПО. </a:t>
            </a:r>
            <a:r>
              <a:rPr lang="ru-RU" dirty="0" err="1" smtClean="0"/>
              <a:t>Киберпреступники</a:t>
            </a:r>
            <a:r>
              <a:rPr lang="ru-RU" dirty="0" smtClean="0"/>
              <a:t> обманом вынуждают пользователей загрузить троянца на свой компьютер, а потом собирают данные или повреждают их.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20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Категория 2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97872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Троянцы</a:t>
            </a:r>
            <a:endParaRPr lang="ru-RU" sz="3200" b="0" i="0" baseline="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20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2</a:t>
            </a:r>
          </a:p>
        </p:txBody>
      </p:sp>
    </p:spTree>
    <p:extLst>
      <p:ext uri="{BB962C8B-B14F-4D97-AF65-F5344CB8AC3E}">
        <p14:creationId xmlns="" xmlns:p14="http://schemas.microsoft.com/office/powerpoint/2010/main" val="2572761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1841679" y="1873957"/>
            <a:ext cx="9922858" cy="2001892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Программы</a:t>
            </a:r>
            <a:r>
              <a:rPr lang="ru-RU" dirty="0" smtClean="0"/>
              <a:t>, которые втайне следят за действиями пользователя и собирают информацию (к примеру, данные кредитных карт). Затем </a:t>
            </a:r>
            <a:r>
              <a:rPr lang="ru-RU" dirty="0" err="1" smtClean="0"/>
              <a:t>киберпреступники</a:t>
            </a:r>
            <a:r>
              <a:rPr lang="ru-RU" dirty="0" smtClean="0"/>
              <a:t> могут использовать ее в своих целях.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30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2</a:t>
            </a:r>
          </a:p>
        </p:txBody>
      </p:sp>
    </p:spTree>
    <p:extLst>
      <p:ext uri="{BB962C8B-B14F-4D97-AF65-F5344CB8AC3E}">
        <p14:creationId xmlns="" xmlns:p14="http://schemas.microsoft.com/office/powerpoint/2010/main" val="1252653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Шпионское ПО 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30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2</a:t>
            </a:r>
          </a:p>
        </p:txBody>
      </p:sp>
    </p:spTree>
    <p:extLst>
      <p:ext uri="{BB962C8B-B14F-4D97-AF65-F5344CB8AC3E}">
        <p14:creationId xmlns="" xmlns:p14="http://schemas.microsoft.com/office/powerpoint/2010/main" val="10311454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Calibri Light"/>
              </a:rPr>
              <a:t>Профессии</a:t>
            </a:r>
            <a:endParaRPr lang="ru-RU" sz="5400" b="0" i="0" baseline="0" dirty="0">
              <a:solidFill>
                <a:schemeClr val="bg1"/>
              </a:solidFill>
              <a:latin typeface="Calibri Ligh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0308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Шифруют </a:t>
            </a:r>
            <a:r>
              <a:rPr lang="ru-RU" dirty="0" smtClean="0"/>
              <a:t>файлы и данные. Затем преступники требуют выкуп за восстановление, утверждая, что иначе пользователь потеряет данные.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40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2</a:t>
            </a:r>
          </a:p>
        </p:txBody>
      </p:sp>
    </p:spTree>
    <p:extLst>
      <p:ext uri="{BB962C8B-B14F-4D97-AF65-F5344CB8AC3E}">
        <p14:creationId xmlns="" xmlns:p14="http://schemas.microsoft.com/office/powerpoint/2010/main" val="701383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Программы-вымогатели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40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2</a:t>
            </a:r>
          </a:p>
        </p:txBody>
      </p:sp>
    </p:spTree>
    <p:extLst>
      <p:ext uri="{BB962C8B-B14F-4D97-AF65-F5344CB8AC3E}">
        <p14:creationId xmlns="" xmlns:p14="http://schemas.microsoft.com/office/powerpoint/2010/main" val="26612825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Как защититься от атак: полезные советы по </a:t>
            </a:r>
            <a:r>
              <a:rPr lang="ru-RU" dirty="0" err="1" smtClean="0"/>
              <a:t>кибербезопасности</a:t>
            </a:r>
            <a:r>
              <a:rPr lang="ru-RU" dirty="0" smtClean="0"/>
              <a:t>? Назовите хотя бы 3 совета. </a:t>
            </a:r>
            <a:endParaRPr lang="ru-RU" dirty="0" smtClean="0"/>
          </a:p>
          <a:p>
            <a:pPr marL="0" indent="0" algn="l" defTabSz="914400">
              <a:spcBef>
                <a:spcPts val="1000"/>
              </a:spcBef>
              <a:buNone/>
            </a:pPr>
            <a:endParaRPr lang="ru-RU" sz="3200" b="0" i="0" baseline="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50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2</a:t>
            </a:r>
          </a:p>
        </p:txBody>
      </p:sp>
    </p:spTree>
    <p:extLst>
      <p:ext uri="{BB962C8B-B14F-4D97-AF65-F5344CB8AC3E}">
        <p14:creationId xmlns="" xmlns:p14="http://schemas.microsoft.com/office/powerpoint/2010/main" val="29704369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1841679" y="1873957"/>
            <a:ext cx="10201638" cy="2001892"/>
          </a:xfrm>
        </p:spPr>
        <p:txBody>
          <a:bodyPr/>
          <a:lstStyle/>
          <a:p>
            <a:pPr fontAlgn="base"/>
            <a:r>
              <a:rPr lang="ru-RU" b="1" dirty="0" smtClean="0"/>
              <a:t>1 Обновите </a:t>
            </a:r>
            <a:r>
              <a:rPr lang="ru-RU" b="1" dirty="0" smtClean="0"/>
              <a:t>программное обеспечение и операционную систему.</a:t>
            </a:r>
            <a:r>
              <a:rPr lang="ru-RU" dirty="0" smtClean="0"/>
              <a:t> </a:t>
            </a:r>
          </a:p>
          <a:p>
            <a:pPr fontAlgn="base"/>
            <a:r>
              <a:rPr lang="ru-RU" b="1" dirty="0" smtClean="0"/>
              <a:t>2 Используйте </a:t>
            </a:r>
            <a:r>
              <a:rPr lang="ru-RU" b="1" dirty="0" smtClean="0"/>
              <a:t>антивирусные программы.</a:t>
            </a:r>
            <a:r>
              <a:rPr lang="ru-RU" dirty="0" smtClean="0"/>
              <a:t> </a:t>
            </a:r>
          </a:p>
          <a:p>
            <a:pPr fontAlgn="base"/>
            <a:r>
              <a:rPr lang="ru-RU" b="1" dirty="0" smtClean="0"/>
              <a:t>3 Используйте </a:t>
            </a:r>
            <a:r>
              <a:rPr lang="ru-RU" b="1" dirty="0" smtClean="0"/>
              <a:t>надежные пароли.</a:t>
            </a:r>
            <a:r>
              <a:rPr lang="ru-RU" dirty="0" smtClean="0"/>
              <a:t> </a:t>
            </a:r>
          </a:p>
          <a:p>
            <a:pPr fontAlgn="base"/>
            <a:r>
              <a:rPr lang="ru-RU" b="1" dirty="0" smtClean="0"/>
              <a:t>4 Не </a:t>
            </a:r>
            <a:r>
              <a:rPr lang="ru-RU" b="1" dirty="0" smtClean="0"/>
              <a:t>открывайте почтовые вложения от неизвестных отправителей </a:t>
            </a:r>
            <a:endParaRPr lang="ru-RU" dirty="0" smtClean="0"/>
          </a:p>
          <a:p>
            <a:pPr fontAlgn="base"/>
            <a:r>
              <a:rPr lang="ru-RU" b="1" dirty="0" smtClean="0"/>
              <a:t>5 Не </a:t>
            </a:r>
            <a:r>
              <a:rPr lang="ru-RU" b="1" dirty="0" smtClean="0"/>
              <a:t>переходите по ссылкам, полученным по почте от неизвестных отправителей или неизвестных </a:t>
            </a:r>
            <a:r>
              <a:rPr lang="ru-RU" b="1" dirty="0" err="1" smtClean="0"/>
              <a:t>веб-сайтов</a:t>
            </a:r>
            <a:r>
              <a:rPr lang="ru-RU" b="1" dirty="0" smtClean="0"/>
              <a:t> </a:t>
            </a:r>
            <a:endParaRPr lang="ru-RU" dirty="0" smtClean="0"/>
          </a:p>
          <a:p>
            <a:pPr fontAlgn="base"/>
            <a:r>
              <a:rPr lang="ru-RU" b="1" dirty="0" smtClean="0"/>
              <a:t>6 Избегайте </a:t>
            </a:r>
            <a:r>
              <a:rPr lang="ru-RU" b="1" dirty="0" smtClean="0"/>
              <a:t>незащищенных сетей </a:t>
            </a:r>
            <a:r>
              <a:rPr lang="ru-RU" b="1" dirty="0" err="1" smtClean="0"/>
              <a:t>Wi-Fi</a:t>
            </a:r>
            <a:r>
              <a:rPr lang="ru-RU" b="1" dirty="0" smtClean="0"/>
              <a:t> в общественных местах </a:t>
            </a:r>
            <a:endParaRPr lang="ru-RU" sz="3200" b="0" i="0" baseline="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50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2</a:t>
            </a:r>
          </a:p>
        </p:txBody>
      </p:sp>
    </p:spTree>
    <p:extLst>
      <p:ext uri="{BB962C8B-B14F-4D97-AF65-F5344CB8AC3E}">
        <p14:creationId xmlns="" xmlns:p14="http://schemas.microsoft.com/office/powerpoint/2010/main" val="41600038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1422" y="3556398"/>
            <a:ext cx="10828224" cy="1583628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>
                <a:solidFill>
                  <a:schemeClr val="bg1"/>
                </a:solidFill>
              </a:rPr>
              <a:t>Компьютер и его составляющие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348036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База </a:t>
            </a:r>
            <a:r>
              <a:rPr lang="ru-RU" dirty="0" smtClean="0"/>
              <a:t>любой системы. Эта неприметная черная коробочка питает все компоненты компьютера.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10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3</a:t>
            </a:r>
          </a:p>
        </p:txBody>
      </p:sp>
    </p:spTree>
    <p:extLst>
      <p:ext uri="{BB962C8B-B14F-4D97-AF65-F5344CB8AC3E}">
        <p14:creationId xmlns="" xmlns:p14="http://schemas.microsoft.com/office/powerpoint/2010/main" val="36482090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Блок питания</a:t>
            </a:r>
          </a:p>
          <a:p>
            <a:pPr>
              <a:spcBef>
                <a:spcPts val="1000"/>
              </a:spcBef>
            </a:pP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10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3</a:t>
            </a:r>
          </a:p>
        </p:txBody>
      </p:sp>
    </p:spTree>
    <p:extLst>
      <p:ext uri="{BB962C8B-B14F-4D97-AF65-F5344CB8AC3E}">
        <p14:creationId xmlns="" xmlns:p14="http://schemas.microsoft.com/office/powerpoint/2010/main" val="29236976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1841678" y="1873957"/>
            <a:ext cx="9934009" cy="2001892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Это устройство отвечает за формирование и вывод изображения на экран монитора или любого другого аналогичного подключенного устройства.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20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3</a:t>
            </a:r>
          </a:p>
        </p:txBody>
      </p:sp>
    </p:spTree>
    <p:extLst>
      <p:ext uri="{BB962C8B-B14F-4D97-AF65-F5344CB8AC3E}">
        <p14:creationId xmlns="" xmlns:p14="http://schemas.microsoft.com/office/powerpoint/2010/main" val="5121119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Видеокарта</a:t>
            </a:r>
            <a:endParaRPr lang="ru-RU" sz="3200" b="0" i="0" baseline="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20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3</a:t>
            </a:r>
          </a:p>
        </p:txBody>
      </p:sp>
    </p:spTree>
    <p:extLst>
      <p:ext uri="{BB962C8B-B14F-4D97-AF65-F5344CB8AC3E}">
        <p14:creationId xmlns="" xmlns:p14="http://schemas.microsoft.com/office/powerpoint/2010/main" val="14023950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Служит </a:t>
            </a:r>
            <a:r>
              <a:rPr lang="ru-RU" dirty="0" smtClean="0"/>
              <a:t>для чтения CD/DVD/</a:t>
            </a:r>
            <a:r>
              <a:rPr lang="ru-RU" dirty="0" err="1" smtClean="0"/>
              <a:t>Blu-Ray</a:t>
            </a:r>
            <a:r>
              <a:rPr lang="ru-RU" dirty="0" smtClean="0"/>
              <a:t> дисков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30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3</a:t>
            </a:r>
          </a:p>
        </p:txBody>
      </p:sp>
    </p:spTree>
    <p:extLst>
      <p:ext uri="{BB962C8B-B14F-4D97-AF65-F5344CB8AC3E}">
        <p14:creationId xmlns="" xmlns:p14="http://schemas.microsoft.com/office/powerpoint/2010/main" val="3417848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1841678" y="1873957"/>
            <a:ext cx="9699833" cy="2001892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Специалист, занимающийся разработкой алгоритмов и программ на основе математических </a:t>
            </a:r>
            <a:r>
              <a:rPr lang="ru-RU" dirty="0" smtClean="0"/>
              <a:t>моделей?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10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1</a:t>
            </a:r>
          </a:p>
        </p:txBody>
      </p:sp>
    </p:spTree>
    <p:extLst>
      <p:ext uri="{BB962C8B-B14F-4D97-AF65-F5344CB8AC3E}">
        <p14:creationId xmlns="" xmlns:p14="http://schemas.microsoft.com/office/powerpoint/2010/main" val="35516359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Дисковод (привод)</a:t>
            </a:r>
            <a:endParaRPr lang="ru-RU" sz="3200" b="0" i="0" baseline="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30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3</a:t>
            </a:r>
          </a:p>
        </p:txBody>
      </p:sp>
    </p:spTree>
    <p:extLst>
      <p:ext uri="{BB962C8B-B14F-4D97-AF65-F5344CB8AC3E}">
        <p14:creationId xmlns="" xmlns:p14="http://schemas.microsoft.com/office/powerpoint/2010/main" val="42660188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Служит для подключения компьютера к внутренней сети и к интернету. 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40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3</a:t>
            </a:r>
          </a:p>
        </p:txBody>
      </p:sp>
    </p:spTree>
    <p:extLst>
      <p:ext uri="{BB962C8B-B14F-4D97-AF65-F5344CB8AC3E}">
        <p14:creationId xmlns="" xmlns:p14="http://schemas.microsoft.com/office/powerpoint/2010/main" val="27724056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Сетевой </a:t>
            </a:r>
            <a:r>
              <a:rPr lang="ru-RU" b="1" dirty="0" smtClean="0"/>
              <a:t>адаптер</a:t>
            </a:r>
            <a:endParaRPr lang="ru-RU" sz="3200" b="0" i="0" baseline="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40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3</a:t>
            </a:r>
          </a:p>
        </p:txBody>
      </p:sp>
    </p:spTree>
    <p:extLst>
      <p:ext uri="{BB962C8B-B14F-4D97-AF65-F5344CB8AC3E}">
        <p14:creationId xmlns="" xmlns:p14="http://schemas.microsoft.com/office/powerpoint/2010/main" val="4226558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1841679" y="1873957"/>
            <a:ext cx="10034370" cy="2001892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  Это </a:t>
            </a:r>
            <a:r>
              <a:rPr lang="ru-RU" dirty="0" smtClean="0"/>
              <a:t>временная память, в которую подгружаются все запускаемые программы на компьютере, процессы, игровые «миры» (текстуры) и всё остальное. Данная память не предназначена для хранения ваших данных!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50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3</a:t>
            </a:r>
          </a:p>
        </p:txBody>
      </p:sp>
    </p:spTree>
    <p:extLst>
      <p:ext uri="{BB962C8B-B14F-4D97-AF65-F5344CB8AC3E}">
        <p14:creationId xmlns="" xmlns:p14="http://schemas.microsoft.com/office/powerpoint/2010/main" val="4372086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Оперативная </a:t>
            </a:r>
            <a:r>
              <a:rPr lang="ru-RU" b="1" dirty="0" smtClean="0"/>
              <a:t>память</a:t>
            </a:r>
            <a:r>
              <a:rPr lang="ru-RU" b="1" dirty="0" smtClean="0"/>
              <a:t> </a:t>
            </a:r>
            <a:endParaRPr lang="ru-RU" sz="3200" b="1" i="0" baseline="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50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3</a:t>
            </a:r>
          </a:p>
        </p:txBody>
      </p:sp>
    </p:spTree>
    <p:extLst>
      <p:ext uri="{BB962C8B-B14F-4D97-AF65-F5344CB8AC3E}">
        <p14:creationId xmlns="" xmlns:p14="http://schemas.microsoft.com/office/powerpoint/2010/main" val="21234629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Программист</a:t>
            </a:r>
            <a:endParaRPr lang="ru-RU" b="1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10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1</a:t>
            </a:r>
          </a:p>
        </p:txBody>
      </p:sp>
    </p:spTree>
    <p:extLst>
      <p:ext uri="{BB962C8B-B14F-4D97-AF65-F5344CB8AC3E}">
        <p14:creationId xmlns="" xmlns:p14="http://schemas.microsoft.com/office/powerpoint/2010/main" val="23291719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1460810" y="2308855"/>
            <a:ext cx="10549053" cy="2001892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Специалист</a:t>
            </a:r>
            <a:r>
              <a:rPr lang="ru-RU" dirty="0" smtClean="0"/>
              <a:t>, который нужен в любой компании, </a:t>
            </a:r>
            <a:r>
              <a:rPr lang="ru-RU" dirty="0" smtClean="0"/>
              <a:t>где сотрудники </a:t>
            </a:r>
            <a:r>
              <a:rPr lang="ru-RU" dirty="0" smtClean="0"/>
              <a:t>работают на компьютерах. Он устанавливает, настраивает и поддерживает бесперебойную работу и безопасность </a:t>
            </a:r>
            <a:r>
              <a:rPr lang="ru-RU" dirty="0" err="1" smtClean="0"/>
              <a:t>ИТ-систем</a:t>
            </a:r>
            <a:r>
              <a:rPr lang="ru-RU" dirty="0" smtClean="0"/>
              <a:t>: приложений, сайтов, локальной сети и всего софта в компании.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20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1</a:t>
            </a:r>
          </a:p>
        </p:txBody>
      </p:sp>
    </p:spTree>
    <p:extLst>
      <p:ext uri="{BB962C8B-B14F-4D97-AF65-F5344CB8AC3E}">
        <p14:creationId xmlns="" xmlns:p14="http://schemas.microsoft.com/office/powerpoint/2010/main" val="758398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Системный администратор (</a:t>
            </a:r>
            <a:r>
              <a:rPr lang="ru-RU" b="1" dirty="0" err="1" smtClean="0"/>
              <a:t>сисадмин</a:t>
            </a:r>
            <a:r>
              <a:rPr lang="ru-RU" b="1" dirty="0" smtClean="0"/>
              <a:t>)</a:t>
            </a:r>
            <a:endParaRPr lang="ru-RU" dirty="0" smtClean="0"/>
          </a:p>
          <a:p>
            <a:pPr>
              <a:spcBef>
                <a:spcPts val="1000"/>
              </a:spcBef>
            </a:pP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20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1</a:t>
            </a:r>
          </a:p>
        </p:txBody>
      </p:sp>
    </p:spTree>
    <p:extLst>
      <p:ext uri="{BB962C8B-B14F-4D97-AF65-F5344CB8AC3E}">
        <p14:creationId xmlns="" xmlns:p14="http://schemas.microsoft.com/office/powerpoint/2010/main" val="29067513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i="1" dirty="0" smtClean="0"/>
              <a:t>Это IT-специалист, который разрабатывает программное обеспечение для видеоигр.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30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1</a:t>
            </a:r>
          </a:p>
        </p:txBody>
      </p:sp>
    </p:spTree>
    <p:extLst>
      <p:ext uri="{BB962C8B-B14F-4D97-AF65-F5344CB8AC3E}">
        <p14:creationId xmlns="" xmlns:p14="http://schemas.microsoft.com/office/powerpoint/2010/main" val="1210928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b="1" dirty="0" smtClean="0"/>
              <a:t>Разработчик видеоигр</a:t>
            </a:r>
            <a:endParaRPr lang="ru-RU" dirty="0" smtClean="0"/>
          </a:p>
          <a:p>
            <a:pPr marL="0" indent="0" algn="l" defTabSz="914400">
              <a:spcBef>
                <a:spcPts val="1000"/>
              </a:spcBef>
              <a:buNone/>
            </a:pPr>
            <a:endParaRPr lang="ru-RU" sz="3200" b="0" i="0" baseline="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30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1</a:t>
            </a:r>
          </a:p>
        </p:txBody>
      </p:sp>
    </p:spTree>
    <p:extLst>
      <p:ext uri="{BB962C8B-B14F-4D97-AF65-F5344CB8AC3E}">
        <p14:creationId xmlns="" xmlns:p14="http://schemas.microsoft.com/office/powerpoint/2010/main" val="17006179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ru-RU" dirty="0" smtClean="0"/>
              <a:t>Разрабатывают операционные системы, интерфейсы к распределенным базам данных, работают с сетями.</a:t>
            </a:r>
            <a:endParaRPr lang="ru-RU" sz="3200" b="0" i="0" baseline="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 algn="r" defTabSz="914400">
              <a:spcBef>
                <a:spcPts val="1000"/>
              </a:spcBef>
              <a:buNone/>
            </a:pPr>
            <a:r>
              <a:rPr lang="ru-RU" sz="4800" b="0" i="0" baseline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40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1"/>
              </a:spcBef>
              <a:buNone/>
            </a:pPr>
            <a:r>
              <a:rPr lang="ru-RU" sz="2400" b="0" i="0" dirty="0">
                <a:solidFill>
                  <a:schemeClr val="tx1"/>
                </a:solidFill>
                <a:latin typeface="Calibri Light"/>
                <a:ea typeface="+mj-ea"/>
                <a:cs typeface="+mj-cs"/>
              </a:rPr>
              <a:t>Категория 1</a:t>
            </a:r>
          </a:p>
        </p:txBody>
      </p:sp>
    </p:spTree>
    <p:extLst>
      <p:ext uri="{BB962C8B-B14F-4D97-AF65-F5344CB8AC3E}">
        <p14:creationId xmlns="" xmlns:p14="http://schemas.microsoft.com/office/powerpoint/2010/main" val="109206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Настольная игра Colorful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656565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Настольная игра Colorful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656565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53AB556-06BF-4F6C-964D-E4806431F6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445</Words>
  <Application>Microsoft Office PowerPoint</Application>
  <PresentationFormat>Произвольный</PresentationFormat>
  <Paragraphs>116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Слайд 1</vt:lpstr>
      <vt:lpstr>Профессии</vt:lpstr>
      <vt:lpstr>Категория 1</vt:lpstr>
      <vt:lpstr>Категория 1</vt:lpstr>
      <vt:lpstr>Категория 1</vt:lpstr>
      <vt:lpstr>Категория 1</vt:lpstr>
      <vt:lpstr>Категория 1</vt:lpstr>
      <vt:lpstr>Категория 1</vt:lpstr>
      <vt:lpstr>Категория 1</vt:lpstr>
      <vt:lpstr>Категория 1</vt:lpstr>
      <vt:lpstr>Категория 1</vt:lpstr>
      <vt:lpstr>Категория 1</vt:lpstr>
      <vt:lpstr>Кибербезопасность</vt:lpstr>
      <vt:lpstr>Категория 2</vt:lpstr>
      <vt:lpstr>Категория 2</vt:lpstr>
      <vt:lpstr>Категория 2</vt:lpstr>
      <vt:lpstr>Категория 2</vt:lpstr>
      <vt:lpstr>Категория 2</vt:lpstr>
      <vt:lpstr>Категория 2</vt:lpstr>
      <vt:lpstr>Категория 2</vt:lpstr>
      <vt:lpstr>Категория 2</vt:lpstr>
      <vt:lpstr>Категория 2</vt:lpstr>
      <vt:lpstr>Категория 2</vt:lpstr>
      <vt:lpstr>Компьютер и его составляющие</vt:lpstr>
      <vt:lpstr>Категория 3</vt:lpstr>
      <vt:lpstr>Категория 3</vt:lpstr>
      <vt:lpstr>Категория 3</vt:lpstr>
      <vt:lpstr>Категория 3</vt:lpstr>
      <vt:lpstr>Категория 3</vt:lpstr>
      <vt:lpstr>Категория 3</vt:lpstr>
      <vt:lpstr>Категория 3</vt:lpstr>
      <vt:lpstr>Категория 3</vt:lpstr>
      <vt:lpstr>Категория 3</vt:lpstr>
      <vt:lpstr>Категория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2016-10-22T06:13:22Z</dcterms:created>
  <dcterms:modified xsi:type="dcterms:W3CDTF">2024-01-29T01:18:25Z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TC040012069991</vt:lpwstr>
  </property>
</Properties>
</file>