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5CC257-1BBA-46E2-90F3-8D6DB7784B1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A242D-0126-43F8-91CF-EAB4BCB6FAC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Кибербезопасность</a:t>
            </a:r>
            <a:br>
              <a:rPr lang="ru-RU" sz="3600" dirty="0" smtClean="0"/>
            </a:br>
            <a:r>
              <a:rPr lang="ru-RU" sz="3600" dirty="0" smtClean="0"/>
              <a:t>Профессии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6143644"/>
            <a:ext cx="3214694" cy="425942"/>
          </a:xfrm>
        </p:spPr>
        <p:txBody>
          <a:bodyPr/>
          <a:lstStyle/>
          <a:p>
            <a:r>
              <a:rPr lang="ru-RU" dirty="0" smtClean="0"/>
              <a:t>Романенко Наталия 11А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layground.ru/p/8ZN11RqA4Ii-Bc2FX4YfM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766"/>
            <a:ext cx="4429156" cy="28572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/>
          <a:lstStyle/>
          <a:p>
            <a:r>
              <a:rPr lang="ru-RU" dirty="0" smtClean="0"/>
              <a:t>Что такое интернет?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Коммуникационная сеть и всемирная система объединённых компьютерных сетей для хранения и передачи информации. Построена на базе стека протоколов TCP/IP. На основе Интернета работает Всемирная паутина (World Wide Web, WWW) и множество других систем передачи данных.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028" name="AutoShape 4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Компьютерным вирусом называется…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14311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Безобидный червячок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Компьютерная программа, нарушающая работу других программ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Компьютерный шпион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2" name="AutoShape 2" descr="https://top-fon.com/uploads/posts/2023-01/1674651721_top-fon-com-p-kompyuternie-virusi-prezentatsiya-fon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https://top-fon.com/uploads/posts/2023-01/1674651721_top-fon-com-p-kompyuternie-virusi-prezentatsiya-fon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AutoShape 6" descr="https://top-fon.com/uploads/posts/2023-01/1674651721_top-fon-com-p-kompyuternie-virusi-prezentatsiya-fon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8" name="AutoShape 8" descr="https://top-fon.com/uploads/posts/2023-01/1674958666_top-fon-com-p-fon-dlya-prezentatsii-na-temu-kompyuterni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0" name="AutoShape 10" descr="https://top-fon.com/uploads/posts/2023-01/1674958666_top-fon-com-p-fon-dlya-prezentatsii-na-temu-kompyuterni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2" name="AutoShape 12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4" name="AutoShape 14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6" name="AutoShape 16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78" name="AutoShape 18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80" name="AutoShape 20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82" name="AutoShape 22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84" name="AutoShape 24" descr="https://sovetv.ru/uploads/posts/2023-11/170072157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86" name="Picture 26" descr="https://avatars.mds.yandex.net/i?id=b13e3c297acb43ada2ddcbe835a613ba_l-405581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4571806" cy="304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Антивирусная программа-…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Программа обнаружения вирусов на вашем компьютере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Название журналов о компьютерах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Программа закаливания организма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gas-kvas.com/uploads/posts/2023-01/1674039303_gas-kvas-com-p-risunki-na-temu-opasnosti-v-internet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429000"/>
            <a:ext cx="40532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из предложенных паролей лучше выбрать?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92880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NH5te1AK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Ivan2006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qwerty123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Какие типы атак приводят к нарушению нормальной работы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web-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сайта или другого сетевого ресурса?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07207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1.Атака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Атака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DoS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Фишинг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://sch3.zhabinka.edu.by/ru/sm.aspx?guid=128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71546"/>
            <a:ext cx="1969416" cy="2491657"/>
          </a:xfrm>
          <a:prstGeom prst="rect">
            <a:avLst/>
          </a:prstGeom>
          <a:noFill/>
        </p:spPr>
      </p:pic>
      <p:pic>
        <p:nvPicPr>
          <p:cNvPr id="18436" name="Picture 4" descr="https://www.mmhealth.org/wp-content/uploads/Data-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876220"/>
            <a:ext cx="3143272" cy="165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Что из нижеперечисленного не относится к антивирусным программам?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00024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Dr. Web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AVP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Norton Disk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Doktor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Kaspersky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Free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school32.centerstart.ru/sites/school32.centerstart.ru/files/tmp/news/thinkstockphotos-923401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496396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54" y="500042"/>
            <a:ext cx="8901146" cy="1357322"/>
          </a:xfrm>
        </p:spPr>
        <p:txBody>
          <a:bodyPr>
            <a:noAutofit/>
          </a:bodyPr>
          <a:lstStyle/>
          <a:p>
            <a:r>
              <a:rPr lang="ru-RU" dirty="0" smtClean="0"/>
              <a:t>Как называется провоцирование человека на агрессию с помощью нападок и неуважительных высказываний?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57174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Мерчендайзинг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Троллинг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Джампинг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/>
            <a:endParaRPr lang="ru-RU" dirty="0"/>
          </a:p>
        </p:txBody>
      </p:sp>
      <p:pic>
        <p:nvPicPr>
          <p:cNvPr id="16386" name="Picture 2" descr="https://www.funnyart.club/uploads/posts/2022-12/1671747965_www-funnyart-club-p-kartinki-na-temu-informatsionnaya-bezopasn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146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Кибербезопасность Профессии</vt:lpstr>
      <vt:lpstr>Что такое интернет?</vt:lpstr>
      <vt:lpstr>Компьютерным вирусом называется…</vt:lpstr>
      <vt:lpstr>Антивирусная программа-… </vt:lpstr>
      <vt:lpstr>Какой из предложенных паролей лучше выбрать?</vt:lpstr>
      <vt:lpstr>Что из нижеперечисленного не относится к антивирусным программам?</vt:lpstr>
      <vt:lpstr>Как называется провоцирование человека на агрессию с помощью нападок и неуважительных высказываний?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Кибербезопасность Профессии</dc:title>
  <dc:creator>Данил</dc:creator>
  <cp:lastModifiedBy>Данил</cp:lastModifiedBy>
  <cp:revision>8</cp:revision>
  <dcterms:created xsi:type="dcterms:W3CDTF">2024-01-29T00:03:05Z</dcterms:created>
  <dcterms:modified xsi:type="dcterms:W3CDTF">2024-01-29T01:17:20Z</dcterms:modified>
</cp:coreProperties>
</file>